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1"/>
  </p:notesMasterIdLst>
  <p:sldIdLst>
    <p:sldId id="256" r:id="rId5"/>
    <p:sldId id="257" r:id="rId6"/>
    <p:sldId id="262" r:id="rId7"/>
    <p:sldId id="266" r:id="rId8"/>
    <p:sldId id="265" r:id="rId9"/>
    <p:sldId id="259" r:id="rId10"/>
    <p:sldId id="267" r:id="rId11"/>
    <p:sldId id="268" r:id="rId12"/>
    <p:sldId id="269" r:id="rId13"/>
    <p:sldId id="263" r:id="rId14"/>
    <p:sldId id="270" r:id="rId15"/>
    <p:sldId id="274" r:id="rId16"/>
    <p:sldId id="264" r:id="rId17"/>
    <p:sldId id="271" r:id="rId18"/>
    <p:sldId id="272" r:id="rId19"/>
    <p:sldId id="261" r:id="rId20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E8C47"/>
    <a:srgbClr val="800000"/>
    <a:srgbClr val="A50021"/>
    <a:srgbClr val="FF6060"/>
    <a:srgbClr val="7639A4"/>
    <a:srgbClr val="52C989"/>
    <a:srgbClr val="FF3F3F"/>
    <a:srgbClr val="50C986"/>
    <a:srgbClr val="A177C0"/>
    <a:srgbClr val="68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96200AB-4029-4C19-A24D-0DBB6431613F}" v="8" dt="2023-02-27T07:49:49.921"/>
    <p1510:client id="{E8859583-BEF7-4CCD-B1EF-72F828C91AEF}" v="222" dt="2023-02-26T21:18:18.58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250" autoAdjust="0"/>
    <p:restoredTop sz="96357" autoAdjust="0"/>
  </p:normalViewPr>
  <p:slideViewPr>
    <p:cSldViewPr snapToGrid="0">
      <p:cViewPr varScale="1">
        <p:scale>
          <a:sx n="114" d="100"/>
          <a:sy n="114" d="100"/>
        </p:scale>
        <p:origin x="69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ugo pageaux" userId="5aedfcbb44cdaac7" providerId="LiveId" clId="{C96200AB-4029-4C19-A24D-0DBB6431613F}"/>
    <pc:docChg chg="custSel delSld modSld">
      <pc:chgData name="hugo pageaux" userId="5aedfcbb44cdaac7" providerId="LiveId" clId="{C96200AB-4029-4C19-A24D-0DBB6431613F}" dt="2023-02-27T08:02:46.999" v="102" actId="2696"/>
      <pc:docMkLst>
        <pc:docMk/>
      </pc:docMkLst>
      <pc:sldChg chg="addSp delSp modSp mod">
        <pc:chgData name="hugo pageaux" userId="5aedfcbb44cdaac7" providerId="LiveId" clId="{C96200AB-4029-4C19-A24D-0DBB6431613F}" dt="2023-02-27T07:52:42.865" v="14" actId="1076"/>
        <pc:sldMkLst>
          <pc:docMk/>
          <pc:sldMk cId="608469020" sldId="263"/>
        </pc:sldMkLst>
        <pc:spChg chg="del">
          <ac:chgData name="hugo pageaux" userId="5aedfcbb44cdaac7" providerId="LiveId" clId="{C96200AB-4029-4C19-A24D-0DBB6431613F}" dt="2023-02-27T07:49:51.367" v="11" actId="478"/>
          <ac:spMkLst>
            <pc:docMk/>
            <pc:sldMk cId="608469020" sldId="263"/>
            <ac:spMk id="2" creationId="{C3168C4E-85A8-0D5E-A243-0BD56DB6BEAF}"/>
          </ac:spMkLst>
        </pc:spChg>
        <pc:graphicFrameChg chg="del modGraphic">
          <ac:chgData name="hugo pageaux" userId="5aedfcbb44cdaac7" providerId="LiveId" clId="{C96200AB-4029-4C19-A24D-0DBB6431613F}" dt="2023-02-27T07:49:42.788" v="2" actId="478"/>
          <ac:graphicFrameMkLst>
            <pc:docMk/>
            <pc:sldMk cId="608469020" sldId="263"/>
            <ac:graphicFrameMk id="4" creationId="{C80736F6-38F9-A0FB-A5BC-46F5B1000BA2}"/>
          </ac:graphicFrameMkLst>
        </pc:graphicFrameChg>
        <pc:picChg chg="add mod">
          <ac:chgData name="hugo pageaux" userId="5aedfcbb44cdaac7" providerId="LiveId" clId="{C96200AB-4029-4C19-A24D-0DBB6431613F}" dt="2023-02-27T07:52:42.865" v="14" actId="1076"/>
          <ac:picMkLst>
            <pc:docMk/>
            <pc:sldMk cId="608469020" sldId="263"/>
            <ac:picMk id="6" creationId="{ECFB7697-2B65-87AC-632E-74CF07FDE0FF}"/>
          </ac:picMkLst>
        </pc:picChg>
        <pc:picChg chg="del">
          <ac:chgData name="hugo pageaux" userId="5aedfcbb44cdaac7" providerId="LiveId" clId="{C96200AB-4029-4C19-A24D-0DBB6431613F}" dt="2023-02-27T07:49:49.921" v="10" actId="478"/>
          <ac:picMkLst>
            <pc:docMk/>
            <pc:sldMk cId="608469020" sldId="263"/>
            <ac:picMk id="2049" creationId="{DE3C5C53-E746-1AFD-5030-2C80F875A01D}"/>
          </ac:picMkLst>
        </pc:picChg>
        <pc:picChg chg="del">
          <ac:chgData name="hugo pageaux" userId="5aedfcbb44cdaac7" providerId="LiveId" clId="{C96200AB-4029-4C19-A24D-0DBB6431613F}" dt="2023-02-27T07:49:49.188" v="9" actId="478"/>
          <ac:picMkLst>
            <pc:docMk/>
            <pc:sldMk cId="608469020" sldId="263"/>
            <ac:picMk id="2050" creationId="{E2BC984B-756E-70D5-3916-9470639D8E01}"/>
          </ac:picMkLst>
        </pc:picChg>
        <pc:picChg chg="del">
          <ac:chgData name="hugo pageaux" userId="5aedfcbb44cdaac7" providerId="LiveId" clId="{C96200AB-4029-4C19-A24D-0DBB6431613F}" dt="2023-02-27T07:49:45.716" v="5" actId="478"/>
          <ac:picMkLst>
            <pc:docMk/>
            <pc:sldMk cId="608469020" sldId="263"/>
            <ac:picMk id="2051" creationId="{75206881-1188-FADC-90AB-FECBB0E4484B}"/>
          </ac:picMkLst>
        </pc:picChg>
        <pc:picChg chg="del mod">
          <ac:chgData name="hugo pageaux" userId="5aedfcbb44cdaac7" providerId="LiveId" clId="{C96200AB-4029-4C19-A24D-0DBB6431613F}" dt="2023-02-27T07:49:46.981" v="7" actId="478"/>
          <ac:picMkLst>
            <pc:docMk/>
            <pc:sldMk cId="608469020" sldId="263"/>
            <ac:picMk id="2052" creationId="{DB4DD771-FC44-E005-1DB8-989BF9F123B5}"/>
          </ac:picMkLst>
        </pc:picChg>
        <pc:picChg chg="del mod">
          <ac:chgData name="hugo pageaux" userId="5aedfcbb44cdaac7" providerId="LiveId" clId="{C96200AB-4029-4C19-A24D-0DBB6431613F}" dt="2023-02-27T07:49:47.973" v="8" actId="478"/>
          <ac:picMkLst>
            <pc:docMk/>
            <pc:sldMk cId="608469020" sldId="263"/>
            <ac:picMk id="2053" creationId="{2453A60E-9584-9B10-51FF-C6950EE04E1C}"/>
          </ac:picMkLst>
        </pc:picChg>
        <pc:picChg chg="del">
          <ac:chgData name="hugo pageaux" userId="5aedfcbb44cdaac7" providerId="LiveId" clId="{C96200AB-4029-4C19-A24D-0DBB6431613F}" dt="2023-02-27T07:49:44.251" v="3" actId="478"/>
          <ac:picMkLst>
            <pc:docMk/>
            <pc:sldMk cId="608469020" sldId="263"/>
            <ac:picMk id="2054" creationId="{2F925EA5-B057-C619-02F2-E41D3642D8FC}"/>
          </ac:picMkLst>
        </pc:picChg>
      </pc:sldChg>
      <pc:sldChg chg="modSp del mod">
        <pc:chgData name="hugo pageaux" userId="5aedfcbb44cdaac7" providerId="LiveId" clId="{C96200AB-4029-4C19-A24D-0DBB6431613F}" dt="2023-02-27T08:02:46.999" v="102" actId="2696"/>
        <pc:sldMkLst>
          <pc:docMk/>
          <pc:sldMk cId="257683483" sldId="273"/>
        </pc:sldMkLst>
        <pc:graphicFrameChg chg="modGraphic">
          <ac:chgData name="hugo pageaux" userId="5aedfcbb44cdaac7" providerId="LiveId" clId="{C96200AB-4029-4C19-A24D-0DBB6431613F}" dt="2023-02-27T08:02:35.336" v="101" actId="20577"/>
          <ac:graphicFrameMkLst>
            <pc:docMk/>
            <pc:sldMk cId="257683483" sldId="273"/>
            <ac:graphicFrameMk id="11" creationId="{A750342B-7041-05F0-D4D3-916D929A79CF}"/>
          </ac:graphicFrameMkLst>
        </pc:graphicFrameChg>
      </pc:sldChg>
    </pc:docChg>
  </pc:docChgLst>
  <pc:docChgLst>
    <pc:chgData name="Quentin Poloubinski" userId="fa5fecc56d8c35a1" providerId="LiveId" clId="{E8859583-BEF7-4CCD-B1EF-72F828C91AEF}"/>
    <pc:docChg chg="undo custSel addSld modSld">
      <pc:chgData name="Quentin Poloubinski" userId="fa5fecc56d8c35a1" providerId="LiveId" clId="{E8859583-BEF7-4CCD-B1EF-72F828C91AEF}" dt="2023-02-26T21:24:35.034" v="1624" actId="20577"/>
      <pc:docMkLst>
        <pc:docMk/>
      </pc:docMkLst>
      <pc:sldChg chg="modSp mod">
        <pc:chgData name="Quentin Poloubinski" userId="fa5fecc56d8c35a1" providerId="LiveId" clId="{E8859583-BEF7-4CCD-B1EF-72F828C91AEF}" dt="2023-02-26T21:16:57.038" v="1536" actId="20577"/>
        <pc:sldMkLst>
          <pc:docMk/>
          <pc:sldMk cId="3353729921" sldId="256"/>
        </pc:sldMkLst>
        <pc:spChg chg="mod">
          <ac:chgData name="Quentin Poloubinski" userId="fa5fecc56d8c35a1" providerId="LiveId" clId="{E8859583-BEF7-4CCD-B1EF-72F828C91AEF}" dt="2023-02-26T21:16:57.038" v="1536" actId="20577"/>
          <ac:spMkLst>
            <pc:docMk/>
            <pc:sldMk cId="3353729921" sldId="256"/>
            <ac:spMk id="4" creationId="{5F8BAFE3-7588-5003-ADA0-A981C4217C42}"/>
          </ac:spMkLst>
        </pc:spChg>
        <pc:spChg chg="mod">
          <ac:chgData name="Quentin Poloubinski" userId="fa5fecc56d8c35a1" providerId="LiveId" clId="{E8859583-BEF7-4CCD-B1EF-72F828C91AEF}" dt="2023-02-26T21:16:43.575" v="1504" actId="20577"/>
          <ac:spMkLst>
            <pc:docMk/>
            <pc:sldMk cId="3353729921" sldId="256"/>
            <ac:spMk id="13" creationId="{A5649556-D707-4765-AC1F-3ED60A92B98D}"/>
          </ac:spMkLst>
        </pc:spChg>
      </pc:sldChg>
      <pc:sldChg chg="modSp mod">
        <pc:chgData name="Quentin Poloubinski" userId="fa5fecc56d8c35a1" providerId="LiveId" clId="{E8859583-BEF7-4CCD-B1EF-72F828C91AEF}" dt="2023-02-26T21:18:18.582" v="1551" actId="20577"/>
        <pc:sldMkLst>
          <pc:docMk/>
          <pc:sldMk cId="225324034" sldId="257"/>
        </pc:sldMkLst>
        <pc:spChg chg="mod">
          <ac:chgData name="Quentin Poloubinski" userId="fa5fecc56d8c35a1" providerId="LiveId" clId="{E8859583-BEF7-4CCD-B1EF-72F828C91AEF}" dt="2023-02-26T21:18:18.582" v="1551" actId="20577"/>
          <ac:spMkLst>
            <pc:docMk/>
            <pc:sldMk cId="225324034" sldId="257"/>
            <ac:spMk id="3" creationId="{A0B48D67-83ED-548B-DECC-A7824426CC7F}"/>
          </ac:spMkLst>
        </pc:spChg>
        <pc:spChg chg="mod">
          <ac:chgData name="Quentin Poloubinski" userId="fa5fecc56d8c35a1" providerId="LiveId" clId="{E8859583-BEF7-4CCD-B1EF-72F828C91AEF}" dt="2023-02-26T21:16:39.288" v="1502" actId="20577"/>
          <ac:spMkLst>
            <pc:docMk/>
            <pc:sldMk cId="225324034" sldId="257"/>
            <ac:spMk id="4" creationId="{55C081BE-012F-A4FA-92E8-0F45ECE31DE4}"/>
          </ac:spMkLst>
        </pc:spChg>
      </pc:sldChg>
      <pc:sldChg chg="modSp mod">
        <pc:chgData name="Quentin Poloubinski" userId="fa5fecc56d8c35a1" providerId="LiveId" clId="{E8859583-BEF7-4CCD-B1EF-72F828C91AEF}" dt="2023-02-26T21:16:15.899" v="1494" actId="20577"/>
        <pc:sldMkLst>
          <pc:docMk/>
          <pc:sldMk cId="3635135024" sldId="259"/>
        </pc:sldMkLst>
        <pc:spChg chg="mod">
          <ac:chgData name="Quentin Poloubinski" userId="fa5fecc56d8c35a1" providerId="LiveId" clId="{E8859583-BEF7-4CCD-B1EF-72F828C91AEF}" dt="2023-02-26T21:16:15.899" v="1494" actId="20577"/>
          <ac:spMkLst>
            <pc:docMk/>
            <pc:sldMk cId="3635135024" sldId="259"/>
            <ac:spMk id="3" creationId="{86F6054D-2C45-6190-0107-3EB19D4E3CC8}"/>
          </ac:spMkLst>
        </pc:spChg>
      </pc:sldChg>
      <pc:sldChg chg="modSp mod">
        <pc:chgData name="Quentin Poloubinski" userId="fa5fecc56d8c35a1" providerId="LiveId" clId="{E8859583-BEF7-4CCD-B1EF-72F828C91AEF}" dt="2023-02-26T21:16:31.909" v="1500" actId="20577"/>
        <pc:sldMkLst>
          <pc:docMk/>
          <pc:sldMk cId="3340447370" sldId="262"/>
        </pc:sldMkLst>
        <pc:spChg chg="mod">
          <ac:chgData name="Quentin Poloubinski" userId="fa5fecc56d8c35a1" providerId="LiveId" clId="{E8859583-BEF7-4CCD-B1EF-72F828C91AEF}" dt="2023-02-26T21:16:31.909" v="1500" actId="20577"/>
          <ac:spMkLst>
            <pc:docMk/>
            <pc:sldMk cId="3340447370" sldId="262"/>
            <ac:spMk id="2" creationId="{84B556D8-4644-F8ED-A29D-706F2F371987}"/>
          </ac:spMkLst>
        </pc:spChg>
      </pc:sldChg>
      <pc:sldChg chg="addSp delSp modSp mod">
        <pc:chgData name="Quentin Poloubinski" userId="fa5fecc56d8c35a1" providerId="LiveId" clId="{E8859583-BEF7-4CCD-B1EF-72F828C91AEF}" dt="2023-02-26T21:15:27.156" v="1478" actId="20577"/>
        <pc:sldMkLst>
          <pc:docMk/>
          <pc:sldMk cId="608469020" sldId="263"/>
        </pc:sldMkLst>
        <pc:spChg chg="mod">
          <ac:chgData name="Quentin Poloubinski" userId="fa5fecc56d8c35a1" providerId="LiveId" clId="{E8859583-BEF7-4CCD-B1EF-72F828C91AEF}" dt="2023-02-26T21:14:29.232" v="1460" actId="14100"/>
          <ac:spMkLst>
            <pc:docMk/>
            <pc:sldMk cId="608469020" sldId="263"/>
            <ac:spMk id="2" creationId="{C3168C4E-85A8-0D5E-A243-0BD56DB6BEAF}"/>
          </ac:spMkLst>
        </pc:spChg>
        <pc:spChg chg="mod">
          <ac:chgData name="Quentin Poloubinski" userId="fa5fecc56d8c35a1" providerId="LiveId" clId="{E8859583-BEF7-4CCD-B1EF-72F828C91AEF}" dt="2023-02-26T21:15:21.386" v="1476" actId="20577"/>
          <ac:spMkLst>
            <pc:docMk/>
            <pc:sldMk cId="608469020" sldId="263"/>
            <ac:spMk id="3" creationId="{31AD9E9C-818B-5AEC-0892-6380CB8669B1}"/>
          </ac:spMkLst>
        </pc:spChg>
        <pc:spChg chg="mod">
          <ac:chgData name="Quentin Poloubinski" userId="fa5fecc56d8c35a1" providerId="LiveId" clId="{E8859583-BEF7-4CCD-B1EF-72F828C91AEF}" dt="2023-02-26T21:15:27.156" v="1478" actId="20577"/>
          <ac:spMkLst>
            <pc:docMk/>
            <pc:sldMk cId="608469020" sldId="263"/>
            <ac:spMk id="29" creationId="{3EA7A761-5F75-468A-92F8-58415860336D}"/>
          </ac:spMkLst>
        </pc:spChg>
        <pc:graphicFrameChg chg="add mod modGraphic">
          <ac:chgData name="Quentin Poloubinski" userId="fa5fecc56d8c35a1" providerId="LiveId" clId="{E8859583-BEF7-4CCD-B1EF-72F828C91AEF}" dt="2023-02-26T21:13:39.959" v="1441" actId="1076"/>
          <ac:graphicFrameMkLst>
            <pc:docMk/>
            <pc:sldMk cId="608469020" sldId="263"/>
            <ac:graphicFrameMk id="4" creationId="{C80736F6-38F9-A0FB-A5BC-46F5B1000BA2}"/>
          </ac:graphicFrameMkLst>
        </pc:graphicFrameChg>
        <pc:picChg chg="del">
          <ac:chgData name="Quentin Poloubinski" userId="fa5fecc56d8c35a1" providerId="LiveId" clId="{E8859583-BEF7-4CCD-B1EF-72F828C91AEF}" dt="2023-02-26T21:12:11.360" v="1414" actId="478"/>
          <ac:picMkLst>
            <pc:docMk/>
            <pc:sldMk cId="608469020" sldId="263"/>
            <ac:picMk id="6" creationId="{7527CEC9-EE04-C0F7-D1CB-E2FBBB03A3CE}"/>
          </ac:picMkLst>
        </pc:picChg>
        <pc:picChg chg="add mod">
          <ac:chgData name="Quentin Poloubinski" userId="fa5fecc56d8c35a1" providerId="LiveId" clId="{E8859583-BEF7-4CCD-B1EF-72F828C91AEF}" dt="2023-02-26T21:14:03.383" v="1451" actId="1076"/>
          <ac:picMkLst>
            <pc:docMk/>
            <pc:sldMk cId="608469020" sldId="263"/>
            <ac:picMk id="2049" creationId="{DE3C5C53-E746-1AFD-5030-2C80F875A01D}"/>
          </ac:picMkLst>
        </pc:picChg>
        <pc:picChg chg="add mod">
          <ac:chgData name="Quentin Poloubinski" userId="fa5fecc56d8c35a1" providerId="LiveId" clId="{E8859583-BEF7-4CCD-B1EF-72F828C91AEF}" dt="2023-02-26T21:14:02.222" v="1450" actId="1076"/>
          <ac:picMkLst>
            <pc:docMk/>
            <pc:sldMk cId="608469020" sldId="263"/>
            <ac:picMk id="2050" creationId="{E2BC984B-756E-70D5-3916-9470639D8E01}"/>
          </ac:picMkLst>
        </pc:picChg>
        <pc:picChg chg="add mod">
          <ac:chgData name="Quentin Poloubinski" userId="fa5fecc56d8c35a1" providerId="LiveId" clId="{E8859583-BEF7-4CCD-B1EF-72F828C91AEF}" dt="2023-02-26T21:13:51.656" v="1445" actId="1076"/>
          <ac:picMkLst>
            <pc:docMk/>
            <pc:sldMk cId="608469020" sldId="263"/>
            <ac:picMk id="2051" creationId="{75206881-1188-FADC-90AB-FECBB0E4484B}"/>
          </ac:picMkLst>
        </pc:picChg>
        <pc:picChg chg="add mod">
          <ac:chgData name="Quentin Poloubinski" userId="fa5fecc56d8c35a1" providerId="LiveId" clId="{E8859583-BEF7-4CCD-B1EF-72F828C91AEF}" dt="2023-02-26T21:13:56.678" v="1448" actId="1076"/>
          <ac:picMkLst>
            <pc:docMk/>
            <pc:sldMk cId="608469020" sldId="263"/>
            <ac:picMk id="2052" creationId="{DB4DD771-FC44-E005-1DB8-989BF9F123B5}"/>
          </ac:picMkLst>
        </pc:picChg>
        <pc:picChg chg="add mod">
          <ac:chgData name="Quentin Poloubinski" userId="fa5fecc56d8c35a1" providerId="LiveId" clId="{E8859583-BEF7-4CCD-B1EF-72F828C91AEF}" dt="2023-02-26T21:14:19.038" v="1459" actId="1076"/>
          <ac:picMkLst>
            <pc:docMk/>
            <pc:sldMk cId="608469020" sldId="263"/>
            <ac:picMk id="2053" creationId="{2453A60E-9584-9B10-51FF-C6950EE04E1C}"/>
          </ac:picMkLst>
        </pc:picChg>
        <pc:picChg chg="add mod">
          <ac:chgData name="Quentin Poloubinski" userId="fa5fecc56d8c35a1" providerId="LiveId" clId="{E8859583-BEF7-4CCD-B1EF-72F828C91AEF}" dt="2023-02-26T21:13:41.158" v="1442" actId="1076"/>
          <ac:picMkLst>
            <pc:docMk/>
            <pc:sldMk cId="608469020" sldId="263"/>
            <ac:picMk id="2054" creationId="{2F925EA5-B057-C619-02F2-E41D3642D8FC}"/>
          </ac:picMkLst>
        </pc:picChg>
      </pc:sldChg>
      <pc:sldChg chg="addSp delSp modSp mod delAnim">
        <pc:chgData name="Quentin Poloubinski" userId="fa5fecc56d8c35a1" providerId="LiveId" clId="{E8859583-BEF7-4CCD-B1EF-72F828C91AEF}" dt="2023-02-26T21:23:47.726" v="1582" actId="1076"/>
        <pc:sldMkLst>
          <pc:docMk/>
          <pc:sldMk cId="3622695535" sldId="264"/>
        </pc:sldMkLst>
        <pc:spChg chg="del">
          <ac:chgData name="Quentin Poloubinski" userId="fa5fecc56d8c35a1" providerId="LiveId" clId="{E8859583-BEF7-4CCD-B1EF-72F828C91AEF}" dt="2023-02-26T14:03:17.457" v="2" actId="478"/>
          <ac:spMkLst>
            <pc:docMk/>
            <pc:sldMk cId="3622695535" sldId="264"/>
            <ac:spMk id="3" creationId="{42F6667B-440F-B9E1-439E-150731620ED0}"/>
          </ac:spMkLst>
        </pc:spChg>
        <pc:spChg chg="mod">
          <ac:chgData name="Quentin Poloubinski" userId="fa5fecc56d8c35a1" providerId="LiveId" clId="{E8859583-BEF7-4CCD-B1EF-72F828C91AEF}" dt="2023-02-26T14:08:06.031" v="193" actId="313"/>
          <ac:spMkLst>
            <pc:docMk/>
            <pc:sldMk cId="3622695535" sldId="264"/>
            <ac:spMk id="4" creationId="{A55B5836-5A67-7F57-C46B-5C29DB3C2A9B}"/>
          </ac:spMkLst>
        </pc:spChg>
        <pc:spChg chg="mod">
          <ac:chgData name="Quentin Poloubinski" userId="fa5fecc56d8c35a1" providerId="LiveId" clId="{E8859583-BEF7-4CCD-B1EF-72F828C91AEF}" dt="2023-02-26T14:07:16.917" v="192" actId="1076"/>
          <ac:spMkLst>
            <pc:docMk/>
            <pc:sldMk cId="3622695535" sldId="264"/>
            <ac:spMk id="5" creationId="{2621DCD4-75C6-ED89-9A82-459696A74153}"/>
          </ac:spMkLst>
        </pc:spChg>
        <pc:spChg chg="mod">
          <ac:chgData name="Quentin Poloubinski" userId="fa5fecc56d8c35a1" providerId="LiveId" clId="{E8859583-BEF7-4CCD-B1EF-72F828C91AEF}" dt="2023-02-26T21:23:46.118" v="1581" actId="14100"/>
          <ac:spMkLst>
            <pc:docMk/>
            <pc:sldMk cId="3622695535" sldId="264"/>
            <ac:spMk id="6" creationId="{3476EC91-2EEE-EC7D-37F2-112B89A615E2}"/>
          </ac:spMkLst>
        </pc:spChg>
        <pc:spChg chg="mod">
          <ac:chgData name="Quentin Poloubinski" userId="fa5fecc56d8c35a1" providerId="LiveId" clId="{E8859583-BEF7-4CCD-B1EF-72F828C91AEF}" dt="2023-02-26T21:15:08.571" v="1470" actId="20577"/>
          <ac:spMkLst>
            <pc:docMk/>
            <pc:sldMk cId="3622695535" sldId="264"/>
            <ac:spMk id="7" creationId="{5FF3646A-3162-54AD-8FE9-FDE7964D638B}"/>
          </ac:spMkLst>
        </pc:spChg>
        <pc:spChg chg="mod">
          <ac:chgData name="Quentin Poloubinski" userId="fa5fecc56d8c35a1" providerId="LiveId" clId="{E8859583-BEF7-4CCD-B1EF-72F828C91AEF}" dt="2023-02-26T14:10:01.205" v="309" actId="20577"/>
          <ac:spMkLst>
            <pc:docMk/>
            <pc:sldMk cId="3622695535" sldId="264"/>
            <ac:spMk id="13" creationId="{15EDB9AD-EB36-48DF-82C5-A673F61CFC83}"/>
          </ac:spMkLst>
        </pc:spChg>
        <pc:spChg chg="mod">
          <ac:chgData name="Quentin Poloubinski" userId="fa5fecc56d8c35a1" providerId="LiveId" clId="{E8859583-BEF7-4CCD-B1EF-72F828C91AEF}" dt="2023-02-26T21:15:15.621" v="1474" actId="20577"/>
          <ac:spMkLst>
            <pc:docMk/>
            <pc:sldMk cId="3622695535" sldId="264"/>
            <ac:spMk id="33" creationId="{E1EFEA30-1A74-4C55-93EB-44D79AD372F5}"/>
          </ac:spMkLst>
        </pc:spChg>
        <pc:picChg chg="add mod modCrop">
          <ac:chgData name="Quentin Poloubinski" userId="fa5fecc56d8c35a1" providerId="LiveId" clId="{E8859583-BEF7-4CCD-B1EF-72F828C91AEF}" dt="2023-02-26T14:04:49.068" v="79" actId="1076"/>
          <ac:picMkLst>
            <pc:docMk/>
            <pc:sldMk cId="3622695535" sldId="264"/>
            <ac:picMk id="2" creationId="{D4882763-8C0F-5F89-CB09-F3067C960986}"/>
          </ac:picMkLst>
        </pc:picChg>
        <pc:picChg chg="del">
          <ac:chgData name="Quentin Poloubinski" userId="fa5fecc56d8c35a1" providerId="LiveId" clId="{E8859583-BEF7-4CCD-B1EF-72F828C91AEF}" dt="2023-02-26T14:03:14.227" v="1" actId="478"/>
          <ac:picMkLst>
            <pc:docMk/>
            <pc:sldMk cId="3622695535" sldId="264"/>
            <ac:picMk id="9" creationId="{65DA5F6E-1CF7-BB0C-9AC8-36408C94B705}"/>
          </ac:picMkLst>
        </pc:picChg>
        <pc:picChg chg="add del mod">
          <ac:chgData name="Quentin Poloubinski" userId="fa5fecc56d8c35a1" providerId="LiveId" clId="{E8859583-BEF7-4CCD-B1EF-72F828C91AEF}" dt="2023-02-26T14:06:30.157" v="111" actId="478"/>
          <ac:picMkLst>
            <pc:docMk/>
            <pc:sldMk cId="3622695535" sldId="264"/>
            <ac:picMk id="10" creationId="{D3FF0393-618B-5192-238A-AB1A0C7BC0DF}"/>
          </ac:picMkLst>
        </pc:picChg>
        <pc:picChg chg="del">
          <ac:chgData name="Quentin Poloubinski" userId="fa5fecc56d8c35a1" providerId="LiveId" clId="{E8859583-BEF7-4CCD-B1EF-72F828C91AEF}" dt="2023-02-26T14:03:12.659" v="0" actId="478"/>
          <ac:picMkLst>
            <pc:docMk/>
            <pc:sldMk cId="3622695535" sldId="264"/>
            <ac:picMk id="11" creationId="{19AF9695-0EA4-6FF4-9846-6867D7FD394D}"/>
          </ac:picMkLst>
        </pc:picChg>
        <pc:picChg chg="add mod">
          <ac:chgData name="Quentin Poloubinski" userId="fa5fecc56d8c35a1" providerId="LiveId" clId="{E8859583-BEF7-4CCD-B1EF-72F828C91AEF}" dt="2023-02-26T14:06:43.021" v="118" actId="14100"/>
          <ac:picMkLst>
            <pc:docMk/>
            <pc:sldMk cId="3622695535" sldId="264"/>
            <ac:picMk id="14" creationId="{6D0F0A85-3DD8-FCDE-E596-0955675B0DC4}"/>
          </ac:picMkLst>
        </pc:picChg>
        <pc:picChg chg="add mod">
          <ac:chgData name="Quentin Poloubinski" userId="fa5fecc56d8c35a1" providerId="LiveId" clId="{E8859583-BEF7-4CCD-B1EF-72F828C91AEF}" dt="2023-02-26T21:23:47.726" v="1582" actId="1076"/>
          <ac:picMkLst>
            <pc:docMk/>
            <pc:sldMk cId="3622695535" sldId="264"/>
            <ac:picMk id="16" creationId="{E6B252FE-D052-8FAA-F8A4-325B5436B79A}"/>
          </ac:picMkLst>
        </pc:picChg>
      </pc:sldChg>
      <pc:sldChg chg="modSp mod">
        <pc:chgData name="Quentin Poloubinski" userId="fa5fecc56d8c35a1" providerId="LiveId" clId="{E8859583-BEF7-4CCD-B1EF-72F828C91AEF}" dt="2023-02-26T21:16:21.462" v="1496" actId="20577"/>
        <pc:sldMkLst>
          <pc:docMk/>
          <pc:sldMk cId="3632288005" sldId="265"/>
        </pc:sldMkLst>
        <pc:spChg chg="mod">
          <ac:chgData name="Quentin Poloubinski" userId="fa5fecc56d8c35a1" providerId="LiveId" clId="{E8859583-BEF7-4CCD-B1EF-72F828C91AEF}" dt="2023-02-26T21:16:21.462" v="1496" actId="20577"/>
          <ac:spMkLst>
            <pc:docMk/>
            <pc:sldMk cId="3632288005" sldId="265"/>
            <ac:spMk id="2" creationId="{BB9AB001-6EBC-BCA4-B0DD-87DEB7CC2C1F}"/>
          </ac:spMkLst>
        </pc:spChg>
      </pc:sldChg>
      <pc:sldChg chg="modSp mod">
        <pc:chgData name="Quentin Poloubinski" userId="fa5fecc56d8c35a1" providerId="LiveId" clId="{E8859583-BEF7-4CCD-B1EF-72F828C91AEF}" dt="2023-02-26T21:16:26.470" v="1498" actId="20577"/>
        <pc:sldMkLst>
          <pc:docMk/>
          <pc:sldMk cId="902622237" sldId="266"/>
        </pc:sldMkLst>
        <pc:spChg chg="mod">
          <ac:chgData name="Quentin Poloubinski" userId="fa5fecc56d8c35a1" providerId="LiveId" clId="{E8859583-BEF7-4CCD-B1EF-72F828C91AEF}" dt="2023-02-26T21:16:26.470" v="1498" actId="20577"/>
          <ac:spMkLst>
            <pc:docMk/>
            <pc:sldMk cId="902622237" sldId="266"/>
            <ac:spMk id="2" creationId="{454D23F4-EC08-A5E8-F807-F3913C0CCA13}"/>
          </ac:spMkLst>
        </pc:spChg>
      </pc:sldChg>
      <pc:sldChg chg="modSp mod">
        <pc:chgData name="Quentin Poloubinski" userId="fa5fecc56d8c35a1" providerId="LiveId" clId="{E8859583-BEF7-4CCD-B1EF-72F828C91AEF}" dt="2023-02-26T21:18:08.684" v="1542" actId="313"/>
        <pc:sldMkLst>
          <pc:docMk/>
          <pc:sldMk cId="2044778286" sldId="267"/>
        </pc:sldMkLst>
        <pc:spChg chg="mod">
          <ac:chgData name="Quentin Poloubinski" userId="fa5fecc56d8c35a1" providerId="LiveId" clId="{E8859583-BEF7-4CCD-B1EF-72F828C91AEF}" dt="2023-02-26T21:18:08.684" v="1542" actId="313"/>
          <ac:spMkLst>
            <pc:docMk/>
            <pc:sldMk cId="2044778286" sldId="267"/>
            <ac:spMk id="2" creationId="{5ED133E8-5E91-CF28-7C95-DCA249E3CA20}"/>
          </ac:spMkLst>
        </pc:spChg>
        <pc:spChg chg="mod">
          <ac:chgData name="Quentin Poloubinski" userId="fa5fecc56d8c35a1" providerId="LiveId" clId="{E8859583-BEF7-4CCD-B1EF-72F828C91AEF}" dt="2023-02-26T21:16:10.735" v="1492" actId="20577"/>
          <ac:spMkLst>
            <pc:docMk/>
            <pc:sldMk cId="2044778286" sldId="267"/>
            <ac:spMk id="3" creationId="{A93703E9-530C-D50B-09E4-03AD595BD79F}"/>
          </ac:spMkLst>
        </pc:spChg>
      </pc:sldChg>
      <pc:sldChg chg="modSp mod">
        <pc:chgData name="Quentin Poloubinski" userId="fa5fecc56d8c35a1" providerId="LiveId" clId="{E8859583-BEF7-4CCD-B1EF-72F828C91AEF}" dt="2023-02-26T21:16:06.684" v="1490" actId="20577"/>
        <pc:sldMkLst>
          <pc:docMk/>
          <pc:sldMk cId="2501882648" sldId="268"/>
        </pc:sldMkLst>
        <pc:spChg chg="mod">
          <ac:chgData name="Quentin Poloubinski" userId="fa5fecc56d8c35a1" providerId="LiveId" clId="{E8859583-BEF7-4CCD-B1EF-72F828C91AEF}" dt="2023-02-26T21:16:06.684" v="1490" actId="20577"/>
          <ac:spMkLst>
            <pc:docMk/>
            <pc:sldMk cId="2501882648" sldId="268"/>
            <ac:spMk id="2" creationId="{60AAAA32-5CDC-F798-7121-41487E746C40}"/>
          </ac:spMkLst>
        </pc:spChg>
      </pc:sldChg>
      <pc:sldChg chg="modSp mod">
        <pc:chgData name="Quentin Poloubinski" userId="fa5fecc56d8c35a1" providerId="LiveId" clId="{E8859583-BEF7-4CCD-B1EF-72F828C91AEF}" dt="2023-02-26T21:15:59.334" v="1488" actId="20577"/>
        <pc:sldMkLst>
          <pc:docMk/>
          <pc:sldMk cId="2576511324" sldId="269"/>
        </pc:sldMkLst>
        <pc:spChg chg="mod">
          <ac:chgData name="Quentin Poloubinski" userId="fa5fecc56d8c35a1" providerId="LiveId" clId="{E8859583-BEF7-4CCD-B1EF-72F828C91AEF}" dt="2023-02-26T21:15:59.334" v="1488" actId="20577"/>
          <ac:spMkLst>
            <pc:docMk/>
            <pc:sldMk cId="2576511324" sldId="269"/>
            <ac:spMk id="10" creationId="{7E9FA9BF-8453-C849-F46C-E6CF889AEA57}"/>
          </ac:spMkLst>
        </pc:spChg>
      </pc:sldChg>
      <pc:sldChg chg="addSp delSp modSp mod">
        <pc:chgData name="Quentin Poloubinski" userId="fa5fecc56d8c35a1" providerId="LiveId" clId="{E8859583-BEF7-4CCD-B1EF-72F828C91AEF}" dt="2023-02-26T21:15:53.837" v="1486" actId="20577"/>
        <pc:sldMkLst>
          <pc:docMk/>
          <pc:sldMk cId="1669663432" sldId="270"/>
        </pc:sldMkLst>
        <pc:spChg chg="del">
          <ac:chgData name="Quentin Poloubinski" userId="fa5fecc56d8c35a1" providerId="LiveId" clId="{E8859583-BEF7-4CCD-B1EF-72F828C91AEF}" dt="2023-02-26T19:04:08.362" v="496" actId="478"/>
          <ac:spMkLst>
            <pc:docMk/>
            <pc:sldMk cId="1669663432" sldId="270"/>
            <ac:spMk id="2" creationId="{8EC657D9-489C-177F-F155-A7C19DD02C04}"/>
          </ac:spMkLst>
        </pc:spChg>
        <pc:spChg chg="del mod">
          <ac:chgData name="Quentin Poloubinski" userId="fa5fecc56d8c35a1" providerId="LiveId" clId="{E8859583-BEF7-4CCD-B1EF-72F828C91AEF}" dt="2023-02-26T19:04:05.206" v="495" actId="478"/>
          <ac:spMkLst>
            <pc:docMk/>
            <pc:sldMk cId="1669663432" sldId="270"/>
            <ac:spMk id="3" creationId="{1B353C19-74C3-F286-B8B2-2E8615AAEDBD}"/>
          </ac:spMkLst>
        </pc:spChg>
        <pc:spChg chg="del">
          <ac:chgData name="Quentin Poloubinski" userId="fa5fecc56d8c35a1" providerId="LiveId" clId="{E8859583-BEF7-4CCD-B1EF-72F828C91AEF}" dt="2023-02-26T19:04:01.390" v="493" actId="478"/>
          <ac:spMkLst>
            <pc:docMk/>
            <pc:sldMk cId="1669663432" sldId="270"/>
            <ac:spMk id="4" creationId="{80C195E6-E331-2CED-61AF-3BC674082B5B}"/>
          </ac:spMkLst>
        </pc:spChg>
        <pc:spChg chg="del">
          <ac:chgData name="Quentin Poloubinski" userId="fa5fecc56d8c35a1" providerId="LiveId" clId="{E8859583-BEF7-4CCD-B1EF-72F828C91AEF}" dt="2023-02-26T19:04:10" v="497" actId="478"/>
          <ac:spMkLst>
            <pc:docMk/>
            <pc:sldMk cId="1669663432" sldId="270"/>
            <ac:spMk id="6" creationId="{62448839-F7F5-5A89-009D-0417008B4BC1}"/>
          </ac:spMkLst>
        </pc:spChg>
        <pc:spChg chg="del">
          <ac:chgData name="Quentin Poloubinski" userId="fa5fecc56d8c35a1" providerId="LiveId" clId="{E8859583-BEF7-4CCD-B1EF-72F828C91AEF}" dt="2023-02-26T19:04:19.287" v="501" actId="478"/>
          <ac:spMkLst>
            <pc:docMk/>
            <pc:sldMk cId="1669663432" sldId="270"/>
            <ac:spMk id="7" creationId="{FB61B7F4-6E19-7ECA-F673-F14F668B85E9}"/>
          </ac:spMkLst>
        </pc:spChg>
        <pc:spChg chg="del">
          <ac:chgData name="Quentin Poloubinski" userId="fa5fecc56d8c35a1" providerId="LiveId" clId="{E8859583-BEF7-4CCD-B1EF-72F828C91AEF}" dt="2023-02-26T19:04:12.146" v="498" actId="478"/>
          <ac:spMkLst>
            <pc:docMk/>
            <pc:sldMk cId="1669663432" sldId="270"/>
            <ac:spMk id="8" creationId="{F605EB36-B8F9-7464-5A6F-46154D4712EF}"/>
          </ac:spMkLst>
        </pc:spChg>
        <pc:spChg chg="add mod">
          <ac:chgData name="Quentin Poloubinski" userId="fa5fecc56d8c35a1" providerId="LiveId" clId="{E8859583-BEF7-4CCD-B1EF-72F828C91AEF}" dt="2023-02-26T20:33:00.699" v="768" actId="1076"/>
          <ac:spMkLst>
            <pc:docMk/>
            <pc:sldMk cId="1669663432" sldId="270"/>
            <ac:spMk id="9" creationId="{98361DB9-D14E-5171-DE37-BEAD759709B1}"/>
          </ac:spMkLst>
        </pc:spChg>
        <pc:spChg chg="add del mod">
          <ac:chgData name="Quentin Poloubinski" userId="fa5fecc56d8c35a1" providerId="LiveId" clId="{E8859583-BEF7-4CCD-B1EF-72F828C91AEF}" dt="2023-02-26T20:32:18.414" v="759" actId="22"/>
          <ac:spMkLst>
            <pc:docMk/>
            <pc:sldMk cId="1669663432" sldId="270"/>
            <ac:spMk id="14" creationId="{2B4ACE92-495F-BBC5-9433-D4F4CCD95CFD}"/>
          </ac:spMkLst>
        </pc:spChg>
        <pc:spChg chg="add del mod">
          <ac:chgData name="Quentin Poloubinski" userId="fa5fecc56d8c35a1" providerId="LiveId" clId="{E8859583-BEF7-4CCD-B1EF-72F828C91AEF}" dt="2023-02-26T20:37:47.469" v="829" actId="478"/>
          <ac:spMkLst>
            <pc:docMk/>
            <pc:sldMk cId="1669663432" sldId="270"/>
            <ac:spMk id="18" creationId="{D92E0A81-0956-08B9-53F7-236459FC1239}"/>
          </ac:spMkLst>
        </pc:spChg>
        <pc:spChg chg="add mod">
          <ac:chgData name="Quentin Poloubinski" userId="fa5fecc56d8c35a1" providerId="LiveId" clId="{E8859583-BEF7-4CCD-B1EF-72F828C91AEF}" dt="2023-02-26T20:36:14.449" v="819" actId="1076"/>
          <ac:spMkLst>
            <pc:docMk/>
            <pc:sldMk cId="1669663432" sldId="270"/>
            <ac:spMk id="20" creationId="{AFF7C757-B6F5-E3A7-A6B7-A7B0C28877DD}"/>
          </ac:spMkLst>
        </pc:spChg>
        <pc:spChg chg="mod">
          <ac:chgData name="Quentin Poloubinski" userId="fa5fecc56d8c35a1" providerId="LiveId" clId="{E8859583-BEF7-4CCD-B1EF-72F828C91AEF}" dt="2023-02-26T21:15:53.837" v="1486" actId="20577"/>
          <ac:spMkLst>
            <pc:docMk/>
            <pc:sldMk cId="1669663432" sldId="270"/>
            <ac:spMk id="22" creationId="{8F408F5E-D99F-C2B2-34DD-67E1FA879368}"/>
          </ac:spMkLst>
        </pc:spChg>
        <pc:graphicFrameChg chg="add del mod modGraphic">
          <ac:chgData name="Quentin Poloubinski" userId="fa5fecc56d8c35a1" providerId="LiveId" clId="{E8859583-BEF7-4CCD-B1EF-72F828C91AEF}" dt="2023-02-26T20:36:09.231" v="818" actId="21"/>
          <ac:graphicFrameMkLst>
            <pc:docMk/>
            <pc:sldMk cId="1669663432" sldId="270"/>
            <ac:graphicFrameMk id="11" creationId="{A750342B-7041-05F0-D4D3-916D929A79CF}"/>
          </ac:graphicFrameMkLst>
        </pc:graphicFrameChg>
        <pc:graphicFrameChg chg="add del mod">
          <ac:chgData name="Quentin Poloubinski" userId="fa5fecc56d8c35a1" providerId="LiveId" clId="{E8859583-BEF7-4CCD-B1EF-72F828C91AEF}" dt="2023-02-26T20:36:18.110" v="821"/>
          <ac:graphicFrameMkLst>
            <pc:docMk/>
            <pc:sldMk cId="1669663432" sldId="270"/>
            <ac:graphicFrameMk id="23" creationId="{F37BA6A2-0D7C-130C-9AB5-1D5182D3A3B4}"/>
          </ac:graphicFrameMkLst>
        </pc:graphicFrameChg>
        <pc:picChg chg="add del mod">
          <ac:chgData name="Quentin Poloubinski" userId="fa5fecc56d8c35a1" providerId="LiveId" clId="{E8859583-BEF7-4CCD-B1EF-72F828C91AEF}" dt="2023-02-26T20:36:44.719" v="825" actId="478"/>
          <ac:picMkLst>
            <pc:docMk/>
            <pc:sldMk cId="1669663432" sldId="270"/>
            <ac:picMk id="25" creationId="{C57930F9-6A7D-65C9-FB96-759567B07C60}"/>
          </ac:picMkLst>
        </pc:picChg>
        <pc:picChg chg="add mod">
          <ac:chgData name="Quentin Poloubinski" userId="fa5fecc56d8c35a1" providerId="LiveId" clId="{E8859583-BEF7-4CCD-B1EF-72F828C91AEF}" dt="2023-02-26T20:39:12.521" v="834" actId="1076"/>
          <ac:picMkLst>
            <pc:docMk/>
            <pc:sldMk cId="1669663432" sldId="270"/>
            <ac:picMk id="28" creationId="{59DC722B-C9D0-F536-0966-08AF88BB9DA1}"/>
          </ac:picMkLst>
        </pc:picChg>
        <pc:picChg chg="add mod">
          <ac:chgData name="Quentin Poloubinski" userId="fa5fecc56d8c35a1" providerId="LiveId" clId="{E8859583-BEF7-4CCD-B1EF-72F828C91AEF}" dt="2023-02-26T20:39:36.459" v="839" actId="1076"/>
          <ac:picMkLst>
            <pc:docMk/>
            <pc:sldMk cId="1669663432" sldId="270"/>
            <ac:picMk id="32" creationId="{C7E9793D-97A5-4DAF-D61C-0DBB4A47EF1E}"/>
          </ac:picMkLst>
        </pc:picChg>
        <pc:cxnChg chg="del mod">
          <ac:chgData name="Quentin Poloubinski" userId="fa5fecc56d8c35a1" providerId="LiveId" clId="{E8859583-BEF7-4CCD-B1EF-72F828C91AEF}" dt="2023-02-26T19:04:26.011" v="505" actId="478"/>
          <ac:cxnSpMkLst>
            <pc:docMk/>
            <pc:sldMk cId="1669663432" sldId="270"/>
            <ac:cxnSpMk id="10" creationId="{12B5D766-2DB4-1813-D603-17E759310404}"/>
          </ac:cxnSpMkLst>
        </pc:cxnChg>
        <pc:cxnChg chg="del mod">
          <ac:chgData name="Quentin Poloubinski" userId="fa5fecc56d8c35a1" providerId="LiveId" clId="{E8859583-BEF7-4CCD-B1EF-72F828C91AEF}" dt="2023-02-26T19:04:24.331" v="504" actId="478"/>
          <ac:cxnSpMkLst>
            <pc:docMk/>
            <pc:sldMk cId="1669663432" sldId="270"/>
            <ac:cxnSpMk id="12" creationId="{8C5108D5-FCCA-4511-E93C-79932A356F39}"/>
          </ac:cxnSpMkLst>
        </pc:cxnChg>
        <pc:cxnChg chg="del mod">
          <ac:chgData name="Quentin Poloubinski" userId="fa5fecc56d8c35a1" providerId="LiveId" clId="{E8859583-BEF7-4CCD-B1EF-72F828C91AEF}" dt="2023-02-26T19:04:22.650" v="503" actId="478"/>
          <ac:cxnSpMkLst>
            <pc:docMk/>
            <pc:sldMk cId="1669663432" sldId="270"/>
            <ac:cxnSpMk id="15" creationId="{D0BCA86F-F1F2-9FB6-1006-3D754610114A}"/>
          </ac:cxnSpMkLst>
        </pc:cxnChg>
        <pc:cxnChg chg="del mod">
          <ac:chgData name="Quentin Poloubinski" userId="fa5fecc56d8c35a1" providerId="LiveId" clId="{E8859583-BEF7-4CCD-B1EF-72F828C91AEF}" dt="2023-02-26T19:04:14.462" v="499" actId="478"/>
          <ac:cxnSpMkLst>
            <pc:docMk/>
            <pc:sldMk cId="1669663432" sldId="270"/>
            <ac:cxnSpMk id="17" creationId="{313FE141-9B4C-BD7E-F500-C7F8245AF2A5}"/>
          </ac:cxnSpMkLst>
        </pc:cxnChg>
        <pc:cxnChg chg="del mod">
          <ac:chgData name="Quentin Poloubinski" userId="fa5fecc56d8c35a1" providerId="LiveId" clId="{E8859583-BEF7-4CCD-B1EF-72F828C91AEF}" dt="2023-02-26T19:04:16.060" v="500" actId="478"/>
          <ac:cxnSpMkLst>
            <pc:docMk/>
            <pc:sldMk cId="1669663432" sldId="270"/>
            <ac:cxnSpMk id="19" creationId="{1E5AE232-C486-4C02-B27B-E953EB75AC67}"/>
          </ac:cxnSpMkLst>
        </pc:cxnChg>
        <pc:cxnChg chg="del mod">
          <ac:chgData name="Quentin Poloubinski" userId="fa5fecc56d8c35a1" providerId="LiveId" clId="{E8859583-BEF7-4CCD-B1EF-72F828C91AEF}" dt="2023-02-26T19:04:20.836" v="502" actId="478"/>
          <ac:cxnSpMkLst>
            <pc:docMk/>
            <pc:sldMk cId="1669663432" sldId="270"/>
            <ac:cxnSpMk id="21" creationId="{4E27F12F-15B7-AE2E-73B6-34A1A82C7E6D}"/>
          </ac:cxnSpMkLst>
        </pc:cxnChg>
      </pc:sldChg>
      <pc:sldChg chg="addSp delSp modSp mod">
        <pc:chgData name="Quentin Poloubinski" userId="fa5fecc56d8c35a1" providerId="LiveId" clId="{E8859583-BEF7-4CCD-B1EF-72F828C91AEF}" dt="2023-02-26T21:24:02.917" v="1585" actId="1076"/>
        <pc:sldMkLst>
          <pc:docMk/>
          <pc:sldMk cId="989641803" sldId="271"/>
        </pc:sldMkLst>
        <pc:spChg chg="mod">
          <ac:chgData name="Quentin Poloubinski" userId="fa5fecc56d8c35a1" providerId="LiveId" clId="{E8859583-BEF7-4CCD-B1EF-72F828C91AEF}" dt="2023-02-26T21:15:02.582" v="1468" actId="20577"/>
          <ac:spMkLst>
            <pc:docMk/>
            <pc:sldMk cId="989641803" sldId="271"/>
            <ac:spMk id="6" creationId="{48EB2C16-4EEC-8F6C-FE76-65F7DA5F86A3}"/>
          </ac:spMkLst>
        </pc:spChg>
        <pc:spChg chg="mod">
          <ac:chgData name="Quentin Poloubinski" userId="fa5fecc56d8c35a1" providerId="LiveId" clId="{E8859583-BEF7-4CCD-B1EF-72F828C91AEF}" dt="2023-02-26T21:14:55.925" v="1466" actId="20577"/>
          <ac:spMkLst>
            <pc:docMk/>
            <pc:sldMk cId="989641803" sldId="271"/>
            <ac:spMk id="8" creationId="{A006B779-F1EE-2D7D-51B4-C7C205D090AA}"/>
          </ac:spMkLst>
        </pc:spChg>
        <pc:spChg chg="del mod">
          <ac:chgData name="Quentin Poloubinski" userId="fa5fecc56d8c35a1" providerId="LiveId" clId="{E8859583-BEF7-4CCD-B1EF-72F828C91AEF}" dt="2023-02-26T21:23:58.778" v="1583" actId="478"/>
          <ac:spMkLst>
            <pc:docMk/>
            <pc:sldMk cId="989641803" sldId="271"/>
            <ac:spMk id="10" creationId="{C16559AD-0925-81F0-8442-C17F29CC6641}"/>
          </ac:spMkLst>
        </pc:spChg>
        <pc:spChg chg="add mod">
          <ac:chgData name="Quentin Poloubinski" userId="fa5fecc56d8c35a1" providerId="LiveId" clId="{E8859583-BEF7-4CCD-B1EF-72F828C91AEF}" dt="2023-02-26T21:24:01.014" v="1584" actId="1076"/>
          <ac:spMkLst>
            <pc:docMk/>
            <pc:sldMk cId="989641803" sldId="271"/>
            <ac:spMk id="19" creationId="{D98F7C7B-80C3-CD26-EF91-1BDE5C494004}"/>
          </ac:spMkLst>
        </pc:spChg>
        <pc:spChg chg="add mod">
          <ac:chgData name="Quentin Poloubinski" userId="fa5fecc56d8c35a1" providerId="LiveId" clId="{E8859583-BEF7-4CCD-B1EF-72F828C91AEF}" dt="2023-02-26T14:12:33.772" v="416" actId="1076"/>
          <ac:spMkLst>
            <pc:docMk/>
            <pc:sldMk cId="989641803" sldId="271"/>
            <ac:spMk id="25" creationId="{8855285A-36A0-EAB5-C094-04BE9700D056}"/>
          </ac:spMkLst>
        </pc:spChg>
        <pc:picChg chg="add mod">
          <ac:chgData name="Quentin Poloubinski" userId="fa5fecc56d8c35a1" providerId="LiveId" clId="{E8859583-BEF7-4CCD-B1EF-72F828C91AEF}" dt="2023-02-26T21:24:02.917" v="1585" actId="1076"/>
          <ac:picMkLst>
            <pc:docMk/>
            <pc:sldMk cId="989641803" sldId="271"/>
            <ac:picMk id="3" creationId="{89C9649D-7AB5-3E3D-FC2C-7926C39D4C66}"/>
          </ac:picMkLst>
        </pc:picChg>
        <pc:picChg chg="add mod">
          <ac:chgData name="Quentin Poloubinski" userId="fa5fecc56d8c35a1" providerId="LiveId" clId="{E8859583-BEF7-4CCD-B1EF-72F828C91AEF}" dt="2023-02-26T14:12:27.701" v="415" actId="1076"/>
          <ac:picMkLst>
            <pc:docMk/>
            <pc:sldMk cId="989641803" sldId="271"/>
            <ac:picMk id="23" creationId="{1538F649-6232-D97A-DB2B-F4A1B38949BE}"/>
          </ac:picMkLst>
        </pc:picChg>
      </pc:sldChg>
      <pc:sldChg chg="addSp delSp modSp add mod">
        <pc:chgData name="Quentin Poloubinski" userId="fa5fecc56d8c35a1" providerId="LiveId" clId="{E8859583-BEF7-4CCD-B1EF-72F828C91AEF}" dt="2023-02-26T21:24:35.034" v="1624" actId="20577"/>
        <pc:sldMkLst>
          <pc:docMk/>
          <pc:sldMk cId="2560067705" sldId="272"/>
        </pc:sldMkLst>
        <pc:spChg chg="mod">
          <ac:chgData name="Quentin Poloubinski" userId="fa5fecc56d8c35a1" providerId="LiveId" clId="{E8859583-BEF7-4CCD-B1EF-72F828C91AEF}" dt="2023-02-26T21:14:50.715" v="1464" actId="20577"/>
          <ac:spMkLst>
            <pc:docMk/>
            <pc:sldMk cId="2560067705" sldId="272"/>
            <ac:spMk id="6" creationId="{48EB2C16-4EEC-8F6C-FE76-65F7DA5F86A3}"/>
          </ac:spMkLst>
        </pc:spChg>
        <pc:spChg chg="mod">
          <ac:chgData name="Quentin Poloubinski" userId="fa5fecc56d8c35a1" providerId="LiveId" clId="{E8859583-BEF7-4CCD-B1EF-72F828C91AEF}" dt="2023-02-26T21:14:47.123" v="1462" actId="20577"/>
          <ac:spMkLst>
            <pc:docMk/>
            <pc:sldMk cId="2560067705" sldId="272"/>
            <ac:spMk id="8" creationId="{A006B779-F1EE-2D7D-51B4-C7C205D090AA}"/>
          </ac:spMkLst>
        </pc:spChg>
        <pc:spChg chg="mod">
          <ac:chgData name="Quentin Poloubinski" userId="fa5fecc56d8c35a1" providerId="LiveId" clId="{E8859583-BEF7-4CCD-B1EF-72F828C91AEF}" dt="2023-02-26T21:24:35.034" v="1624" actId="20577"/>
          <ac:spMkLst>
            <pc:docMk/>
            <pc:sldMk cId="2560067705" sldId="272"/>
            <ac:spMk id="10" creationId="{C16559AD-0925-81F0-8442-C17F29CC6641}"/>
          </ac:spMkLst>
        </pc:spChg>
        <pc:spChg chg="mod">
          <ac:chgData name="Quentin Poloubinski" userId="fa5fecc56d8c35a1" providerId="LiveId" clId="{E8859583-BEF7-4CCD-B1EF-72F828C91AEF}" dt="2023-02-26T14:14:08.957" v="460" actId="20577"/>
          <ac:spMkLst>
            <pc:docMk/>
            <pc:sldMk cId="2560067705" sldId="272"/>
            <ac:spMk id="19" creationId="{D98F7C7B-80C3-CD26-EF91-1BDE5C494004}"/>
          </ac:spMkLst>
        </pc:spChg>
        <pc:spChg chg="add mod">
          <ac:chgData name="Quentin Poloubinski" userId="fa5fecc56d8c35a1" providerId="LiveId" clId="{E8859583-BEF7-4CCD-B1EF-72F828C91AEF}" dt="2023-02-26T14:15:04.315" v="490" actId="20577"/>
          <ac:spMkLst>
            <pc:docMk/>
            <pc:sldMk cId="2560067705" sldId="272"/>
            <ac:spMk id="22" creationId="{A45E11D6-7A7A-ECBB-D5A1-4FD6F232A76B}"/>
          </ac:spMkLst>
        </pc:spChg>
        <pc:spChg chg="mod">
          <ac:chgData name="Quentin Poloubinski" userId="fa5fecc56d8c35a1" providerId="LiveId" clId="{E8859583-BEF7-4CCD-B1EF-72F828C91AEF}" dt="2023-02-26T14:14:38.395" v="465" actId="1076"/>
          <ac:spMkLst>
            <pc:docMk/>
            <pc:sldMk cId="2560067705" sldId="272"/>
            <ac:spMk id="25" creationId="{8855285A-36A0-EAB5-C094-04BE9700D056}"/>
          </ac:spMkLst>
        </pc:spChg>
        <pc:picChg chg="del mod">
          <ac:chgData name="Quentin Poloubinski" userId="fa5fecc56d8c35a1" providerId="LiveId" clId="{E8859583-BEF7-4CCD-B1EF-72F828C91AEF}" dt="2023-02-26T14:13:10.771" v="422" actId="478"/>
          <ac:picMkLst>
            <pc:docMk/>
            <pc:sldMk cId="2560067705" sldId="272"/>
            <ac:picMk id="3" creationId="{89C9649D-7AB5-3E3D-FC2C-7926C39D4C66}"/>
          </ac:picMkLst>
        </pc:picChg>
        <pc:picChg chg="add mod">
          <ac:chgData name="Quentin Poloubinski" userId="fa5fecc56d8c35a1" providerId="LiveId" clId="{E8859583-BEF7-4CCD-B1EF-72F828C91AEF}" dt="2023-02-26T14:15:14.771" v="492" actId="1076"/>
          <ac:picMkLst>
            <pc:docMk/>
            <pc:sldMk cId="2560067705" sldId="272"/>
            <ac:picMk id="11" creationId="{5D2EB5B8-675D-1006-14C5-25F572672F70}"/>
          </ac:picMkLst>
        </pc:picChg>
        <pc:picChg chg="add mod">
          <ac:chgData name="Quentin Poloubinski" userId="fa5fecc56d8c35a1" providerId="LiveId" clId="{E8859583-BEF7-4CCD-B1EF-72F828C91AEF}" dt="2023-02-26T14:14:42.556" v="468" actId="1076"/>
          <ac:picMkLst>
            <pc:docMk/>
            <pc:sldMk cId="2560067705" sldId="272"/>
            <ac:picMk id="18" creationId="{A80E98FC-4793-B819-D152-C619223C20F2}"/>
          </ac:picMkLst>
        </pc:picChg>
        <pc:picChg chg="add mod">
          <ac:chgData name="Quentin Poloubinski" userId="fa5fecc56d8c35a1" providerId="LiveId" clId="{E8859583-BEF7-4CCD-B1EF-72F828C91AEF}" dt="2023-02-26T14:15:13.171" v="491" actId="1076"/>
          <ac:picMkLst>
            <pc:docMk/>
            <pc:sldMk cId="2560067705" sldId="272"/>
            <ac:picMk id="21" creationId="{FCC3435D-D744-9405-FF88-767717D0CB3C}"/>
          </ac:picMkLst>
        </pc:picChg>
        <pc:picChg chg="del">
          <ac:chgData name="Quentin Poloubinski" userId="fa5fecc56d8c35a1" providerId="LiveId" clId="{E8859583-BEF7-4CCD-B1EF-72F828C91AEF}" dt="2023-02-26T14:13:12.194" v="423" actId="478"/>
          <ac:picMkLst>
            <pc:docMk/>
            <pc:sldMk cId="2560067705" sldId="272"/>
            <ac:picMk id="23" creationId="{1538F649-6232-D97A-DB2B-F4A1B38949BE}"/>
          </ac:picMkLst>
        </pc:picChg>
      </pc:sldChg>
      <pc:sldChg chg="delSp modSp add mod">
        <pc:chgData name="Quentin Poloubinski" userId="fa5fecc56d8c35a1" providerId="LiveId" clId="{E8859583-BEF7-4CCD-B1EF-72F828C91AEF}" dt="2023-02-26T21:15:33.105" v="1480" actId="20577"/>
        <pc:sldMkLst>
          <pc:docMk/>
          <pc:sldMk cId="257683483" sldId="273"/>
        </pc:sldMkLst>
        <pc:spChg chg="del">
          <ac:chgData name="Quentin Poloubinski" userId="fa5fecc56d8c35a1" providerId="LiveId" clId="{E8859583-BEF7-4CCD-B1EF-72F828C91AEF}" dt="2023-02-26T20:40:36.122" v="843" actId="478"/>
          <ac:spMkLst>
            <pc:docMk/>
            <pc:sldMk cId="257683483" sldId="273"/>
            <ac:spMk id="9" creationId="{98361DB9-D14E-5171-DE37-BEAD759709B1}"/>
          </ac:spMkLst>
        </pc:spChg>
        <pc:spChg chg="mod">
          <ac:chgData name="Quentin Poloubinski" userId="fa5fecc56d8c35a1" providerId="LiveId" clId="{E8859583-BEF7-4CCD-B1EF-72F828C91AEF}" dt="2023-02-26T20:52:34.961" v="856" actId="1076"/>
          <ac:spMkLst>
            <pc:docMk/>
            <pc:sldMk cId="257683483" sldId="273"/>
            <ac:spMk id="18" creationId="{D92E0A81-0956-08B9-53F7-236459FC1239}"/>
          </ac:spMkLst>
        </pc:spChg>
        <pc:spChg chg="del mod">
          <ac:chgData name="Quentin Poloubinski" userId="fa5fecc56d8c35a1" providerId="LiveId" clId="{E8859583-BEF7-4CCD-B1EF-72F828C91AEF}" dt="2023-02-26T20:40:34.261" v="842" actId="478"/>
          <ac:spMkLst>
            <pc:docMk/>
            <pc:sldMk cId="257683483" sldId="273"/>
            <ac:spMk id="20" creationId="{AFF7C757-B6F5-E3A7-A6B7-A7B0C28877DD}"/>
          </ac:spMkLst>
        </pc:spChg>
        <pc:spChg chg="mod">
          <ac:chgData name="Quentin Poloubinski" userId="fa5fecc56d8c35a1" providerId="LiveId" clId="{E8859583-BEF7-4CCD-B1EF-72F828C91AEF}" dt="2023-02-26T21:15:33.105" v="1480" actId="20577"/>
          <ac:spMkLst>
            <pc:docMk/>
            <pc:sldMk cId="257683483" sldId="273"/>
            <ac:spMk id="22" creationId="{8F408F5E-D99F-C2B2-34DD-67E1FA879368}"/>
          </ac:spMkLst>
        </pc:spChg>
        <pc:spChg chg="mod">
          <ac:chgData name="Quentin Poloubinski" userId="fa5fecc56d8c35a1" providerId="LiveId" clId="{E8859583-BEF7-4CCD-B1EF-72F828C91AEF}" dt="2023-02-26T20:52:51.627" v="858" actId="20577"/>
          <ac:spMkLst>
            <pc:docMk/>
            <pc:sldMk cId="257683483" sldId="273"/>
            <ac:spMk id="29" creationId="{3EA7A761-5F75-468A-92F8-58415860336D}"/>
          </ac:spMkLst>
        </pc:spChg>
      </pc:sldChg>
      <pc:sldChg chg="addSp delSp modSp add mod">
        <pc:chgData name="Quentin Poloubinski" userId="fa5fecc56d8c35a1" providerId="LiveId" clId="{E8859583-BEF7-4CCD-B1EF-72F828C91AEF}" dt="2023-02-26T21:22:11.309" v="1580" actId="20577"/>
        <pc:sldMkLst>
          <pc:docMk/>
          <pc:sldMk cId="4110433449" sldId="274"/>
        </pc:sldMkLst>
        <pc:spChg chg="add mod">
          <ac:chgData name="Quentin Poloubinski" userId="fa5fecc56d8c35a1" providerId="LiveId" clId="{E8859583-BEF7-4CCD-B1EF-72F828C91AEF}" dt="2023-02-26T21:22:11.309" v="1580" actId="20577"/>
          <ac:spMkLst>
            <pc:docMk/>
            <pc:sldMk cId="4110433449" sldId="274"/>
            <ac:spMk id="7" creationId="{0E8E9416-A97F-C5F3-5456-9517E7BA154D}"/>
          </ac:spMkLst>
        </pc:spChg>
        <pc:spChg chg="del">
          <ac:chgData name="Quentin Poloubinski" userId="fa5fecc56d8c35a1" providerId="LiveId" clId="{E8859583-BEF7-4CCD-B1EF-72F828C91AEF}" dt="2023-02-26T20:51:44.835" v="847" actId="478"/>
          <ac:spMkLst>
            <pc:docMk/>
            <pc:sldMk cId="4110433449" sldId="274"/>
            <ac:spMk id="9" creationId="{98361DB9-D14E-5171-DE37-BEAD759709B1}"/>
          </ac:spMkLst>
        </pc:spChg>
        <pc:spChg chg="add del mod">
          <ac:chgData name="Quentin Poloubinski" userId="fa5fecc56d8c35a1" providerId="LiveId" clId="{E8859583-BEF7-4CCD-B1EF-72F828C91AEF}" dt="2023-02-26T21:04:32.854" v="1065"/>
          <ac:spMkLst>
            <pc:docMk/>
            <pc:sldMk cId="4110433449" sldId="274"/>
            <ac:spMk id="11" creationId="{AED9D5AE-4734-CC94-8EB3-CF97A9E145EB}"/>
          </ac:spMkLst>
        </pc:spChg>
        <pc:spChg chg="add mod">
          <ac:chgData name="Quentin Poloubinski" userId="fa5fecc56d8c35a1" providerId="LiveId" clId="{E8859583-BEF7-4CCD-B1EF-72F828C91AEF}" dt="2023-02-26T21:10:22.739" v="1412" actId="113"/>
          <ac:spMkLst>
            <pc:docMk/>
            <pc:sldMk cId="4110433449" sldId="274"/>
            <ac:spMk id="12" creationId="{07FF8266-D768-27FB-3AE7-6C3C080E6D9B}"/>
          </ac:spMkLst>
        </pc:spChg>
        <pc:spChg chg="del mod">
          <ac:chgData name="Quentin Poloubinski" userId="fa5fecc56d8c35a1" providerId="LiveId" clId="{E8859583-BEF7-4CCD-B1EF-72F828C91AEF}" dt="2023-02-26T20:51:46.785" v="848" actId="478"/>
          <ac:spMkLst>
            <pc:docMk/>
            <pc:sldMk cId="4110433449" sldId="274"/>
            <ac:spMk id="20" creationId="{AFF7C757-B6F5-E3A7-A6B7-A7B0C28877DD}"/>
          </ac:spMkLst>
        </pc:spChg>
        <pc:spChg chg="mod">
          <ac:chgData name="Quentin Poloubinski" userId="fa5fecc56d8c35a1" providerId="LiveId" clId="{E8859583-BEF7-4CCD-B1EF-72F828C91AEF}" dt="2023-02-26T21:15:43.613" v="1484" actId="20577"/>
          <ac:spMkLst>
            <pc:docMk/>
            <pc:sldMk cId="4110433449" sldId="274"/>
            <ac:spMk id="22" creationId="{8F408F5E-D99F-C2B2-34DD-67E1FA879368}"/>
          </ac:spMkLst>
        </pc:spChg>
        <pc:spChg chg="mod">
          <ac:chgData name="Quentin Poloubinski" userId="fa5fecc56d8c35a1" providerId="LiveId" clId="{E8859583-BEF7-4CCD-B1EF-72F828C91AEF}" dt="2023-02-26T21:15:40.947" v="1482" actId="20577"/>
          <ac:spMkLst>
            <pc:docMk/>
            <pc:sldMk cId="4110433449" sldId="274"/>
            <ac:spMk id="29" creationId="{3EA7A761-5F75-468A-92F8-58415860336D}"/>
          </ac:spMkLst>
        </pc:spChg>
        <pc:picChg chg="add mod">
          <ac:chgData name="Quentin Poloubinski" userId="fa5fecc56d8c35a1" providerId="LiveId" clId="{E8859583-BEF7-4CCD-B1EF-72F828C91AEF}" dt="2023-02-26T21:09:44.912" v="1385" actId="14100"/>
          <ac:picMkLst>
            <pc:docMk/>
            <pc:sldMk cId="4110433449" sldId="274"/>
            <ac:picMk id="3" creationId="{0BC1CAB8-147E-EDB7-E7D8-D43977319B4A}"/>
          </ac:picMkLst>
        </pc:picChg>
        <pc:picChg chg="add del mod">
          <ac:chgData name="Quentin Poloubinski" userId="fa5fecc56d8c35a1" providerId="LiveId" clId="{E8859583-BEF7-4CCD-B1EF-72F828C91AEF}" dt="2023-02-26T21:01:00.516" v="859" actId="478"/>
          <ac:picMkLst>
            <pc:docMk/>
            <pc:sldMk cId="4110433449" sldId="274"/>
            <ac:picMk id="6" creationId="{7885B84D-E794-2723-D820-2C1927D29130}"/>
          </ac:picMkLst>
        </pc:picChg>
        <pc:picChg chg="add mod">
          <ac:chgData name="Quentin Poloubinski" userId="fa5fecc56d8c35a1" providerId="LiveId" clId="{E8859583-BEF7-4CCD-B1EF-72F828C91AEF}" dt="2023-02-26T21:09:36.807" v="1379" actId="1076"/>
          <ac:picMkLst>
            <pc:docMk/>
            <pc:sldMk cId="4110433449" sldId="274"/>
            <ac:picMk id="10" creationId="{F9D808B8-A85D-76F7-6119-52A1B30316F9}"/>
          </ac:picMkLst>
        </pc:picChg>
        <pc:picChg chg="del">
          <ac:chgData name="Quentin Poloubinski" userId="fa5fecc56d8c35a1" providerId="LiveId" clId="{E8859583-BEF7-4CCD-B1EF-72F828C91AEF}" dt="2023-02-26T20:51:47.983" v="849" actId="478"/>
          <ac:picMkLst>
            <pc:docMk/>
            <pc:sldMk cId="4110433449" sldId="274"/>
            <ac:picMk id="28" creationId="{59DC722B-C9D0-F536-0966-08AF88BB9DA1}"/>
          </ac:picMkLst>
        </pc:picChg>
        <pc:picChg chg="del">
          <ac:chgData name="Quentin Poloubinski" userId="fa5fecc56d8c35a1" providerId="LiveId" clId="{E8859583-BEF7-4CCD-B1EF-72F828C91AEF}" dt="2023-02-26T20:51:42.335" v="845" actId="478"/>
          <ac:picMkLst>
            <pc:docMk/>
            <pc:sldMk cId="4110433449" sldId="274"/>
            <ac:picMk id="32" creationId="{C7E9793D-97A5-4DAF-D61C-0DBB4A47EF1E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A36333-1214-44BB-B5D5-8ED89877EA59}" type="datetimeFigureOut">
              <a:rPr lang="fr-FR" smtClean="0"/>
              <a:t>27/02/2023</a:t>
            </a:fld>
            <a:endParaRPr lang="fr-FR" dirty="0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 dirty="0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16EA1A-D836-4326-8B23-44E28FC58A06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213076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0B097A4-0ABF-353F-90C9-232B9BAF46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D38A2C72-A205-B62E-0793-4F676BCA1C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D03A061-6252-C03E-3C74-91192E4840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C4597C-34E8-40B4-B4DF-A82E924E14DC}" type="datetime1">
              <a:rPr lang="fr-FR" smtClean="0"/>
              <a:t>27/02/2023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6F5665E-2898-758C-F77A-A147B4415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D9BE8B8-DB5C-21EC-6D4A-6CF58767B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70DE6-2144-4890-87D6-523391105B10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028783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C7207A9-3C6B-5D8D-FAD1-5BAFB1024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7DC7C51D-CDA3-F744-F9C2-761DCA4CDE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E834A62-B771-FB90-92AC-E493226A24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6E1C5-7D11-46D1-82A1-4DC1F62A4F67}" type="datetime1">
              <a:rPr lang="fr-FR" smtClean="0"/>
              <a:t>27/02/2023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10A4EB0-028C-8D7D-5FDA-385A37EE7F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DBBC1E7-F0FF-C3A2-CEDE-BEFE2A1F6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70DE6-2144-4890-87D6-523391105B10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99630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2B535170-2A71-F931-6FF3-73CB6F77183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BCEA2B0E-E5AA-32E6-1200-E92E716224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FAD7208-6F54-BD44-5F73-029BAD2A0E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F6C53-D223-455E-812E-29DCCEB9A6D2}" type="datetime1">
              <a:rPr lang="fr-FR" smtClean="0"/>
              <a:t>27/02/2023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6B04471-CFBB-5F59-DAAB-D806B8C6A4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9E33A04-770A-962C-3F30-4114A60F26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70DE6-2144-4890-87D6-523391105B10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349262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0063E91-5824-AD32-FD47-593811D054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E9C696E-4A2E-8FFA-7113-AE2CAE5F6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677733B-1880-27A0-40E7-0AA4DB60D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3C2CB-514A-4BD6-80DA-30D3C1CF7A1D}" type="datetime1">
              <a:rPr lang="fr-FR" smtClean="0"/>
              <a:t>27/02/2023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AA59519-43AC-4642-1BB6-BB7D6B332C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3771E91-9436-B93E-6F39-91BFC28088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70DE6-2144-4890-87D6-523391105B10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720046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17E6AD5-CD7C-8483-5676-CB9B2C07E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260DC6B-2F49-051A-CFBE-E19D9E98A7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B0BCF44-0EB3-D6DF-05EC-C7B79C560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84621-D037-4EF4-A760-1E73D2DA3A31}" type="datetime1">
              <a:rPr lang="fr-FR" smtClean="0"/>
              <a:t>27/02/2023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2D24DBD-5F2B-E99E-AD4B-6E63D34FCF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E779727-392C-3BC8-5850-D19D3D328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70DE6-2144-4890-87D6-523391105B10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181845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3196ECA-6591-BD14-053F-D80E2C7BDC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AF38FD3-A140-6B64-BC00-12961FC3CA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56C7ECE2-8AA7-B941-2E55-C9D98F2904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D584797-3A2A-82B2-82E1-667912208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09122-F206-4690-82E3-7F61C96A99B3}" type="datetime1">
              <a:rPr lang="fr-FR" smtClean="0"/>
              <a:t>27/02/2023</a:t>
            </a:fld>
            <a:endParaRPr lang="fr-FR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66F72F2-C795-8EF2-581B-EBFBAC417D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D981C4A-AE2A-075F-0E5C-C467063B1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70DE6-2144-4890-87D6-523391105B10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827000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BB09466-0468-6E01-8B20-AF5738AF93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859230E-CFBA-BD2C-B52D-3C08180279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DBDA1B7B-050E-BA80-E1EC-59D6D5DB0C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5F3EEBC7-5D8D-180E-DA44-8F7FCBB155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309C0AA7-0BB9-3AC4-7C27-E888D232FD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1C806E79-62CE-CCDA-6FEA-65C618A913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721EDE-6DF1-4739-817B-2E6FD16B0FEE}" type="datetime1">
              <a:rPr lang="fr-FR" smtClean="0"/>
              <a:t>27/02/2023</a:t>
            </a:fld>
            <a:endParaRPr lang="fr-FR" dirty="0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35277954-8626-EC4D-D8BF-7E18583D94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D1349080-2C1C-2245-BF49-0556869EF2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70DE6-2144-4890-87D6-523391105B10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428729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4B3B846-38F1-4358-DC5D-3111EB3DA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19BC4D12-4863-08F4-DE4C-0C0D7BF8D1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553FC2-968E-461E-8E2D-0427F7CE41A6}" type="datetime1">
              <a:rPr lang="fr-FR" smtClean="0"/>
              <a:t>27/02/2023</a:t>
            </a:fld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FA79CC86-AFEE-7FEC-200B-39E2F6E70E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3C8B5D2-B460-44A0-7E02-537061D81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70DE6-2144-4890-87D6-523391105B10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464734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3B66E8BF-7E34-D4F0-24A8-72F3719F8C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E3088-ABF6-4696-8055-908B1040C1E4}" type="datetime1">
              <a:rPr lang="fr-FR" smtClean="0"/>
              <a:t>27/02/2023</a:t>
            </a:fld>
            <a:endParaRPr lang="fr-FR" dirty="0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0E87215B-16F7-1BF6-7FF6-67C5652757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F0541B6-C5ED-7876-0F13-8C9034A70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70DE6-2144-4890-87D6-523391105B10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943555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8920BDE-00CB-ABD7-0CC2-2F3D1EABF2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E637A07-FC77-D000-F315-FE771EBB44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A3A005F1-5226-DEDE-10E4-58BB24F77A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15D526EC-AC02-E496-8696-E2C18D7A7A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8718F-91D9-45F4-A36C-4B5498A0D988}" type="datetime1">
              <a:rPr lang="fr-FR" smtClean="0"/>
              <a:t>27/02/2023</a:t>
            </a:fld>
            <a:endParaRPr lang="fr-FR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C1893A8B-CC18-6C1F-B4F3-6A43B67F84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3878624-044F-31C3-7806-35A7F1CD1C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70DE6-2144-4890-87D6-523391105B10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042305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4ECA039-0B74-AA0C-774E-C9505A32A1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E99A3B22-1C49-D9ED-E644-A19DA02AD88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 dirty="0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610C6CC9-18F1-791C-F02E-6B790F8B63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1AA649DD-39CD-9BE1-F903-F6AAA056E9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3ACCB-8283-446C-9BC6-BF4E215F8821}" type="datetime1">
              <a:rPr lang="fr-FR" smtClean="0"/>
              <a:t>27/02/2023</a:t>
            </a:fld>
            <a:endParaRPr lang="fr-FR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7DED1721-3012-5585-145E-2E0D6635FA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1661A4A-5526-1E27-8719-3397D005BC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70DE6-2144-4890-87D6-523391105B10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198536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B2E965B2-EF98-7FA6-2D49-A97F7C7D0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947E271-D74C-F9AA-7DD7-0AF9E9153E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6719A50-FC07-88C9-4C21-08D822E9A6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CD07E5-D432-457F-BC03-AA31B546223A}" type="datetime1">
              <a:rPr lang="fr-FR" smtClean="0"/>
              <a:t>27/02/2023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E60D83F-0529-9C5C-F1B0-68178C46E4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EBADFAB-ED50-19EB-A5D5-96B49F56CA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B70DE6-2144-4890-87D6-523391105B10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913257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33.gif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g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5.jpeg"/><Relationship Id="rId7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030F50A-62A3-29FB-7BE0-B6677F08E5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10000" y="1951464"/>
            <a:ext cx="4572000" cy="1568508"/>
          </a:xfrm>
        </p:spPr>
        <p:txBody>
          <a:bodyPr>
            <a:normAutofit fontScale="90000"/>
          </a:bodyPr>
          <a:lstStyle/>
          <a:p>
            <a:r>
              <a:rPr lang="fr-FR" dirty="0">
                <a:solidFill>
                  <a:srgbClr val="BE8C47"/>
                </a:solidFill>
                <a:latin typeface="Algerian" panose="04020705040A02060702" pitchFamily="82" charset="0"/>
              </a:rPr>
              <a:t>Castel Frères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F048F1FB-8ADC-6DAE-3527-932A3DF344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77214" y="3858517"/>
            <a:ext cx="3237571" cy="557367"/>
          </a:xfrm>
        </p:spPr>
        <p:txBody>
          <a:bodyPr/>
          <a:lstStyle/>
          <a:p>
            <a:r>
              <a:rPr lang="fr-FR" dirty="0"/>
              <a:t>Revue de projet</a:t>
            </a:r>
          </a:p>
        </p:txBody>
      </p:sp>
      <p:pic>
        <p:nvPicPr>
          <p:cNvPr id="1026" name="Picture 2" descr="Castel Frères">
            <a:extLst>
              <a:ext uri="{FF2B5EF4-FFF2-40B4-BE49-F238E27FC236}">
                <a16:creationId xmlns:a16="http://schemas.microsoft.com/office/drawing/2014/main" id="{AC4C0486-2604-3B6A-1ABA-62EC320E65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335" y="442475"/>
            <a:ext cx="3193779" cy="1063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t Félix-La Salle - Au coeur de Nantes, venez découvrir nos formations de  la 6ème à BAC+3 : Collège, Lycée général et technologique, Lycée  professionnel, Campus">
            <a:extLst>
              <a:ext uri="{FF2B5EF4-FFF2-40B4-BE49-F238E27FC236}">
                <a16:creationId xmlns:a16="http://schemas.microsoft.com/office/drawing/2014/main" id="{E59F1BBE-1976-CF5F-6872-C750803699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3540" y="442475"/>
            <a:ext cx="2905125" cy="885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5F8BAFE3-7588-5003-ADA0-A981C4217C42}"/>
              </a:ext>
            </a:extLst>
          </p:cNvPr>
          <p:cNvSpPr txBox="1"/>
          <p:nvPr/>
        </p:nvSpPr>
        <p:spPr>
          <a:xfrm>
            <a:off x="365760" y="5769864"/>
            <a:ext cx="17007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BTS SN IR</a:t>
            </a:r>
          </a:p>
          <a:p>
            <a:r>
              <a:rPr lang="fr-FR" dirty="0"/>
              <a:t>Quentin POLOUBINSKI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92DA483D-18B2-4225-A1E5-5F0EDAFBC90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7332" b="18970"/>
          <a:stretch/>
        </p:blipFill>
        <p:spPr>
          <a:xfrm>
            <a:off x="11619270" y="5276984"/>
            <a:ext cx="570407" cy="1581015"/>
          </a:xfrm>
          <a:prstGeom prst="rect">
            <a:avLst/>
          </a:prstGeom>
        </p:spPr>
      </p:pic>
      <p:sp>
        <p:nvSpPr>
          <p:cNvPr id="12" name="Espace réservé du numéro de diapositive 4">
            <a:extLst>
              <a:ext uri="{FF2B5EF4-FFF2-40B4-BE49-F238E27FC236}">
                <a16:creationId xmlns:a16="http://schemas.microsoft.com/office/drawing/2014/main" id="{5145AA03-1417-4D2D-9EDC-06C24B4E8AB7}"/>
              </a:ext>
            </a:extLst>
          </p:cNvPr>
          <p:cNvSpPr txBox="1">
            <a:spLocks/>
          </p:cNvSpPr>
          <p:nvPr/>
        </p:nvSpPr>
        <p:spPr>
          <a:xfrm>
            <a:off x="11708478" y="5917157"/>
            <a:ext cx="572730" cy="2384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400" b="1" dirty="0">
                <a:solidFill>
                  <a:srgbClr val="BE8C47"/>
                </a:solidFill>
              </a:rPr>
              <a:t>1</a:t>
            </a:r>
            <a:endParaRPr lang="fr-FR" sz="800" b="1" dirty="0">
              <a:solidFill>
                <a:srgbClr val="BE8C47"/>
              </a:solidFill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A5649556-D707-4765-AC1F-3ED60A92B98D}"/>
              </a:ext>
            </a:extLst>
          </p:cNvPr>
          <p:cNvSpPr txBox="1"/>
          <p:nvPr/>
        </p:nvSpPr>
        <p:spPr>
          <a:xfrm>
            <a:off x="11788036" y="6352926"/>
            <a:ext cx="4136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>
                <a:solidFill>
                  <a:srgbClr val="BE8C47"/>
                </a:solidFill>
              </a:rPr>
              <a:t>15</a:t>
            </a:r>
            <a:endParaRPr lang="fr-FR" sz="1100" b="1" dirty="0">
              <a:solidFill>
                <a:srgbClr val="BE8C47"/>
              </a:solidFill>
            </a:endParaRPr>
          </a:p>
        </p:txBody>
      </p: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04CA87E6-2A98-4A71-A87B-395121A87C27}"/>
              </a:ext>
            </a:extLst>
          </p:cNvPr>
          <p:cNvCxnSpPr>
            <a:cxnSpLocks/>
          </p:cNvCxnSpPr>
          <p:nvPr/>
        </p:nvCxnSpPr>
        <p:spPr>
          <a:xfrm>
            <a:off x="11751469" y="6155630"/>
            <a:ext cx="438208" cy="0"/>
          </a:xfrm>
          <a:prstGeom prst="line">
            <a:avLst/>
          </a:prstGeom>
          <a:ln w="44450" cmpd="sng">
            <a:solidFill>
              <a:srgbClr val="BE8C47"/>
            </a:solidFill>
            <a:tailEnd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37299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">
            <a:extLst>
              <a:ext uri="{FF2B5EF4-FFF2-40B4-BE49-F238E27FC236}">
                <a16:creationId xmlns:a16="http://schemas.microsoft.com/office/drawing/2014/main" id="{15EDB9AD-EB36-48DF-82C5-A673F61CF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229600" cy="1325563"/>
          </a:xfrm>
        </p:spPr>
        <p:txBody>
          <a:bodyPr>
            <a:normAutofit/>
          </a:bodyPr>
          <a:lstStyle/>
          <a:p>
            <a:r>
              <a:rPr lang="fr-FR" dirty="0">
                <a:solidFill>
                  <a:srgbClr val="BE8C47"/>
                </a:solidFill>
                <a:latin typeface="Algerian" panose="04020705040A02060702" pitchFamily="82" charset="0"/>
              </a:rPr>
              <a:t>Présentation des solutions</a:t>
            </a:r>
          </a:p>
        </p:txBody>
      </p:sp>
      <p:pic>
        <p:nvPicPr>
          <p:cNvPr id="27" name="Image 26">
            <a:extLst>
              <a:ext uri="{FF2B5EF4-FFF2-40B4-BE49-F238E27FC236}">
                <a16:creationId xmlns:a16="http://schemas.microsoft.com/office/drawing/2014/main" id="{B1497065-4813-46C1-A570-AC566E063F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332" b="18970"/>
          <a:stretch/>
        </p:blipFill>
        <p:spPr>
          <a:xfrm>
            <a:off x="11619270" y="5276984"/>
            <a:ext cx="570407" cy="1581015"/>
          </a:xfrm>
          <a:prstGeom prst="rect">
            <a:avLst/>
          </a:prstGeom>
        </p:spPr>
      </p:pic>
      <p:sp>
        <p:nvSpPr>
          <p:cNvPr id="29" name="Espace réservé du numéro de diapositive 4">
            <a:extLst>
              <a:ext uri="{FF2B5EF4-FFF2-40B4-BE49-F238E27FC236}">
                <a16:creationId xmlns:a16="http://schemas.microsoft.com/office/drawing/2014/main" id="{3EA7A761-5F75-468A-92F8-58415860336D}"/>
              </a:ext>
            </a:extLst>
          </p:cNvPr>
          <p:cNvSpPr txBox="1">
            <a:spLocks/>
          </p:cNvSpPr>
          <p:nvPr/>
        </p:nvSpPr>
        <p:spPr>
          <a:xfrm>
            <a:off x="11708478" y="5917157"/>
            <a:ext cx="572730" cy="2384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400" b="1" dirty="0">
                <a:solidFill>
                  <a:srgbClr val="BE8C47"/>
                </a:solidFill>
              </a:rPr>
              <a:t>10</a:t>
            </a:r>
            <a:endParaRPr lang="fr-FR" sz="800" b="1" dirty="0">
              <a:solidFill>
                <a:srgbClr val="BE8C47"/>
              </a:solidFill>
            </a:endParaRPr>
          </a:p>
        </p:txBody>
      </p:sp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9FCB1E87-9DBA-40DB-B733-5288DDE9B722}"/>
              </a:ext>
            </a:extLst>
          </p:cNvPr>
          <p:cNvCxnSpPr>
            <a:cxnSpLocks/>
          </p:cNvCxnSpPr>
          <p:nvPr/>
        </p:nvCxnSpPr>
        <p:spPr>
          <a:xfrm>
            <a:off x="11751469" y="6155630"/>
            <a:ext cx="438208" cy="0"/>
          </a:xfrm>
          <a:prstGeom prst="line">
            <a:avLst/>
          </a:prstGeom>
          <a:ln w="44450" cmpd="sng">
            <a:solidFill>
              <a:srgbClr val="BE8C47"/>
            </a:solidFill>
            <a:tailEnd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6B5EDA40-D62D-4E25-919A-8A4EB5E412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251925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804688BE-23F2-4212-ADB0-EE88F487EC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1213703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3FC823C4-08F1-45A3-8763-EC329C5419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2201342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B3912808-A500-4CA8-B254-752B6DC584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3115742" y="5701023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562494F3-AE4A-446C-9303-66B5890045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4030142" y="5701023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31AD9E9C-818B-5AEC-0892-6380CB8669B1}"/>
              </a:ext>
            </a:extLst>
          </p:cNvPr>
          <p:cNvSpPr txBox="1"/>
          <p:nvPr/>
        </p:nvSpPr>
        <p:spPr>
          <a:xfrm>
            <a:off x="11788036" y="6352926"/>
            <a:ext cx="4136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>
                <a:solidFill>
                  <a:srgbClr val="BE8C47"/>
                </a:solidFill>
              </a:rPr>
              <a:t>15</a:t>
            </a:r>
            <a:endParaRPr lang="fr-FR" sz="1100" b="1" dirty="0">
              <a:solidFill>
                <a:srgbClr val="BE8C47"/>
              </a:solidFill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ECFB7697-2B65-87AC-632E-74CF07FDE0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5565" y="1558010"/>
            <a:ext cx="6229095" cy="3741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4690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Image 26">
            <a:extLst>
              <a:ext uri="{FF2B5EF4-FFF2-40B4-BE49-F238E27FC236}">
                <a16:creationId xmlns:a16="http://schemas.microsoft.com/office/drawing/2014/main" id="{B1497065-4813-46C1-A570-AC566E063F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332" b="18970"/>
          <a:stretch/>
        </p:blipFill>
        <p:spPr>
          <a:xfrm>
            <a:off x="11619270" y="5276984"/>
            <a:ext cx="570407" cy="1581015"/>
          </a:xfrm>
          <a:prstGeom prst="rect">
            <a:avLst/>
          </a:prstGeom>
        </p:spPr>
      </p:pic>
      <p:sp>
        <p:nvSpPr>
          <p:cNvPr id="29" name="Espace réservé du numéro de diapositive 4">
            <a:extLst>
              <a:ext uri="{FF2B5EF4-FFF2-40B4-BE49-F238E27FC236}">
                <a16:creationId xmlns:a16="http://schemas.microsoft.com/office/drawing/2014/main" id="{3EA7A761-5F75-468A-92F8-58415860336D}"/>
              </a:ext>
            </a:extLst>
          </p:cNvPr>
          <p:cNvSpPr txBox="1">
            <a:spLocks/>
          </p:cNvSpPr>
          <p:nvPr/>
        </p:nvSpPr>
        <p:spPr>
          <a:xfrm>
            <a:off x="11708478" y="5917157"/>
            <a:ext cx="572730" cy="2384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400" b="1" dirty="0">
                <a:solidFill>
                  <a:srgbClr val="BE8C47"/>
                </a:solidFill>
              </a:rPr>
              <a:t>11</a:t>
            </a:r>
            <a:endParaRPr lang="fr-FR" sz="800" b="1" dirty="0">
              <a:solidFill>
                <a:srgbClr val="BE8C47"/>
              </a:solidFill>
            </a:endParaRPr>
          </a:p>
        </p:txBody>
      </p:sp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9FCB1E87-9DBA-40DB-B733-5288DDE9B722}"/>
              </a:ext>
            </a:extLst>
          </p:cNvPr>
          <p:cNvCxnSpPr>
            <a:cxnSpLocks/>
          </p:cNvCxnSpPr>
          <p:nvPr/>
        </p:nvCxnSpPr>
        <p:spPr>
          <a:xfrm>
            <a:off x="11751469" y="6155630"/>
            <a:ext cx="438208" cy="0"/>
          </a:xfrm>
          <a:prstGeom prst="line">
            <a:avLst/>
          </a:prstGeom>
          <a:ln w="44450" cmpd="sng">
            <a:solidFill>
              <a:srgbClr val="BE8C47"/>
            </a:solidFill>
            <a:tailEnd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6B5EDA40-D62D-4E25-919A-8A4EB5E412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251925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804688BE-23F2-4212-ADB0-EE88F487EC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1213703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3FC823C4-08F1-45A3-8763-EC329C5419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2201342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B3912808-A500-4CA8-B254-752B6DC584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3115742" y="5701023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562494F3-AE4A-446C-9303-66B5890045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4030142" y="5701023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re 1">
            <a:extLst>
              <a:ext uri="{FF2B5EF4-FFF2-40B4-BE49-F238E27FC236}">
                <a16:creationId xmlns:a16="http://schemas.microsoft.com/office/drawing/2014/main" id="{D6D960CE-FE9D-1FBC-F8C5-D1AACA205EBB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solidFill>
                  <a:srgbClr val="BE8C47"/>
                </a:solidFill>
                <a:latin typeface="Algerian" panose="04020705040A02060702" pitchFamily="82" charset="0"/>
              </a:rPr>
              <a:t>Partie physique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8F408F5E-D99F-C2B2-34DD-67E1FA879368}"/>
              </a:ext>
            </a:extLst>
          </p:cNvPr>
          <p:cNvSpPr txBox="1"/>
          <p:nvPr/>
        </p:nvSpPr>
        <p:spPr>
          <a:xfrm>
            <a:off x="11788036" y="6352926"/>
            <a:ext cx="4136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>
                <a:solidFill>
                  <a:srgbClr val="BE8C47"/>
                </a:solidFill>
              </a:rPr>
              <a:t>15</a:t>
            </a:r>
            <a:endParaRPr lang="fr-FR" sz="1100" b="1" dirty="0">
              <a:solidFill>
                <a:srgbClr val="BE8C47"/>
              </a:solidFill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98361DB9-D14E-5171-DE37-BEAD759709B1}"/>
              </a:ext>
            </a:extLst>
          </p:cNvPr>
          <p:cNvSpPr txBox="1"/>
          <p:nvPr/>
        </p:nvSpPr>
        <p:spPr>
          <a:xfrm>
            <a:off x="494589" y="1857376"/>
            <a:ext cx="4800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Liaison EPL (Ethernet </a:t>
            </a:r>
            <a:r>
              <a:rPr lang="fr-FR" dirty="0" err="1"/>
              <a:t>PowerLink</a:t>
            </a:r>
            <a:r>
              <a:rPr lang="fr-FR" dirty="0"/>
              <a:t>)</a:t>
            </a:r>
          </a:p>
          <a:p>
            <a:endParaRPr lang="fr-FR" dirty="0"/>
          </a:p>
          <a:p>
            <a:endParaRPr lang="fr-FR" dirty="0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AFF7C757-B6F5-E3A7-A6B7-A7B0C28877DD}"/>
              </a:ext>
            </a:extLst>
          </p:cNvPr>
          <p:cNvSpPr txBox="1"/>
          <p:nvPr/>
        </p:nvSpPr>
        <p:spPr>
          <a:xfrm>
            <a:off x="315392" y="2319041"/>
            <a:ext cx="3771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Introduit pour la </a:t>
            </a:r>
            <a:r>
              <a:rPr lang="fr-FR" dirty="0" err="1"/>
              <a:t>premiere</a:t>
            </a:r>
            <a:r>
              <a:rPr lang="fr-FR" dirty="0"/>
              <a:t> fois par B&amp;R</a:t>
            </a:r>
          </a:p>
        </p:txBody>
      </p:sp>
      <p:pic>
        <p:nvPicPr>
          <p:cNvPr id="28" name="Image 27">
            <a:extLst>
              <a:ext uri="{FF2B5EF4-FFF2-40B4-BE49-F238E27FC236}">
                <a16:creationId xmlns:a16="http://schemas.microsoft.com/office/drawing/2014/main" id="{59DC722B-C9D0-F536-0966-08AF88BB9D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5189" y="1791315"/>
            <a:ext cx="6378259" cy="2972918"/>
          </a:xfrm>
          <a:prstGeom prst="rect">
            <a:avLst/>
          </a:prstGeom>
        </p:spPr>
      </p:pic>
      <p:pic>
        <p:nvPicPr>
          <p:cNvPr id="32" name="Image 31">
            <a:extLst>
              <a:ext uri="{FF2B5EF4-FFF2-40B4-BE49-F238E27FC236}">
                <a16:creationId xmlns:a16="http://schemas.microsoft.com/office/drawing/2014/main" id="{C7E9793D-97A5-4DAF-D61C-0DBB4A47EF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5392" y="3408224"/>
            <a:ext cx="6806411" cy="1849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6634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Image 26">
            <a:extLst>
              <a:ext uri="{FF2B5EF4-FFF2-40B4-BE49-F238E27FC236}">
                <a16:creationId xmlns:a16="http://schemas.microsoft.com/office/drawing/2014/main" id="{B1497065-4813-46C1-A570-AC566E063F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332" b="18970"/>
          <a:stretch/>
        </p:blipFill>
        <p:spPr>
          <a:xfrm>
            <a:off x="11619270" y="5276984"/>
            <a:ext cx="570407" cy="1581015"/>
          </a:xfrm>
          <a:prstGeom prst="rect">
            <a:avLst/>
          </a:prstGeom>
        </p:spPr>
      </p:pic>
      <p:sp>
        <p:nvSpPr>
          <p:cNvPr id="29" name="Espace réservé du numéro de diapositive 4">
            <a:extLst>
              <a:ext uri="{FF2B5EF4-FFF2-40B4-BE49-F238E27FC236}">
                <a16:creationId xmlns:a16="http://schemas.microsoft.com/office/drawing/2014/main" id="{3EA7A761-5F75-468A-92F8-58415860336D}"/>
              </a:ext>
            </a:extLst>
          </p:cNvPr>
          <p:cNvSpPr txBox="1">
            <a:spLocks/>
          </p:cNvSpPr>
          <p:nvPr/>
        </p:nvSpPr>
        <p:spPr>
          <a:xfrm>
            <a:off x="11708478" y="5917157"/>
            <a:ext cx="572730" cy="2384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400" b="1" dirty="0">
                <a:solidFill>
                  <a:srgbClr val="BE8C47"/>
                </a:solidFill>
              </a:rPr>
              <a:t>12</a:t>
            </a:r>
            <a:endParaRPr lang="fr-FR" sz="800" b="1" dirty="0">
              <a:solidFill>
                <a:srgbClr val="BE8C47"/>
              </a:solidFill>
            </a:endParaRPr>
          </a:p>
        </p:txBody>
      </p:sp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9FCB1E87-9DBA-40DB-B733-5288DDE9B722}"/>
              </a:ext>
            </a:extLst>
          </p:cNvPr>
          <p:cNvCxnSpPr>
            <a:cxnSpLocks/>
          </p:cNvCxnSpPr>
          <p:nvPr/>
        </p:nvCxnSpPr>
        <p:spPr>
          <a:xfrm>
            <a:off x="11751469" y="6155630"/>
            <a:ext cx="438208" cy="0"/>
          </a:xfrm>
          <a:prstGeom prst="line">
            <a:avLst/>
          </a:prstGeom>
          <a:ln w="44450" cmpd="sng">
            <a:solidFill>
              <a:srgbClr val="BE8C47"/>
            </a:solidFill>
            <a:tailEnd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6B5EDA40-D62D-4E25-919A-8A4EB5E412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251925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804688BE-23F2-4212-ADB0-EE88F487EC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1213703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3FC823C4-08F1-45A3-8763-EC329C5419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2201342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B3912808-A500-4CA8-B254-752B6DC584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3115742" y="5701023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562494F3-AE4A-446C-9303-66B5890045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4030142" y="5701023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re 1">
            <a:extLst>
              <a:ext uri="{FF2B5EF4-FFF2-40B4-BE49-F238E27FC236}">
                <a16:creationId xmlns:a16="http://schemas.microsoft.com/office/drawing/2014/main" id="{D6D960CE-FE9D-1FBC-F8C5-D1AACA205EBB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solidFill>
                  <a:srgbClr val="BE8C47"/>
                </a:solidFill>
                <a:latin typeface="Algerian" panose="04020705040A02060702" pitchFamily="82" charset="0"/>
              </a:rPr>
              <a:t>Partie physique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8F408F5E-D99F-C2B2-34DD-67E1FA879368}"/>
              </a:ext>
            </a:extLst>
          </p:cNvPr>
          <p:cNvSpPr txBox="1"/>
          <p:nvPr/>
        </p:nvSpPr>
        <p:spPr>
          <a:xfrm>
            <a:off x="11788036" y="6352926"/>
            <a:ext cx="4136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>
                <a:solidFill>
                  <a:srgbClr val="BE8C47"/>
                </a:solidFill>
              </a:rPr>
              <a:t>15</a:t>
            </a:r>
            <a:endParaRPr lang="fr-FR" sz="1100" b="1" dirty="0">
              <a:solidFill>
                <a:srgbClr val="BE8C47"/>
              </a:solidFill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0BC1CAB8-147E-EDB7-E7D8-D43977319B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121" y="2834656"/>
            <a:ext cx="5795471" cy="2664443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0E8E9416-A97F-C5F3-5456-9517E7BA154D}"/>
              </a:ext>
            </a:extLst>
          </p:cNvPr>
          <p:cNvSpPr txBox="1"/>
          <p:nvPr/>
        </p:nvSpPr>
        <p:spPr>
          <a:xfrm>
            <a:off x="261235" y="1534548"/>
            <a:ext cx="570901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Phase Asynchrone :</a:t>
            </a:r>
          </a:p>
          <a:p>
            <a:r>
              <a:rPr lang="fr-FR" dirty="0"/>
              <a:t>	Emet une Trame</a:t>
            </a:r>
            <a:r>
              <a:rPr lang="fr-FR" b="1" dirty="0"/>
              <a:t> SoA </a:t>
            </a:r>
            <a:r>
              <a:rPr lang="fr-FR" dirty="0"/>
              <a:t>Start of </a:t>
            </a:r>
            <a:r>
              <a:rPr lang="fr-FR" dirty="0" err="1"/>
              <a:t>Asynchronous</a:t>
            </a:r>
            <a:endParaRPr lang="fr-FR" dirty="0"/>
          </a:p>
          <a:p>
            <a:r>
              <a:rPr lang="fr-FR" dirty="0"/>
              <a:t>	Nœud Destinataire répond trame </a:t>
            </a:r>
            <a:r>
              <a:rPr lang="fr-FR" b="1" dirty="0" err="1"/>
              <a:t>Asnd</a:t>
            </a:r>
            <a:endParaRPr lang="fr-FR" b="1" dirty="0"/>
          </a:p>
          <a:p>
            <a:r>
              <a:rPr lang="fr-FR" dirty="0"/>
              <a:t>	Les protocoles et adressages basé sur IP utilisé 	sur cette phase 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F9D808B8-A85D-76F7-6119-52A1B30316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7636" y="3121672"/>
            <a:ext cx="5550842" cy="2795484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07FF8266-D768-27FB-3AE7-6C3C080E6D9B}"/>
              </a:ext>
            </a:extLst>
          </p:cNvPr>
          <p:cNvSpPr txBox="1"/>
          <p:nvPr/>
        </p:nvSpPr>
        <p:spPr>
          <a:xfrm>
            <a:off x="6374729" y="787574"/>
            <a:ext cx="570901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Cycle de base :</a:t>
            </a:r>
          </a:p>
          <a:p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Phase isochrone -&gt; 2 types de temps</a:t>
            </a:r>
          </a:p>
          <a:p>
            <a:endParaRPr lang="fr-FR" dirty="0"/>
          </a:p>
          <a:p>
            <a:pPr marL="342900" indent="-342900">
              <a:buFont typeface="+mj-lt"/>
              <a:buAutoNum type="arabicPeriod"/>
            </a:pPr>
            <a:r>
              <a:rPr lang="fr-FR" dirty="0"/>
              <a:t>Attribués aux mêmes nœuds d’un cycle émet à </a:t>
            </a:r>
            <a:r>
              <a:rPr lang="fr-FR" b="1" dirty="0"/>
              <a:t>chaque cycle de base</a:t>
            </a:r>
          </a:p>
          <a:p>
            <a:pPr marL="342900" indent="-342900">
              <a:buFont typeface="+mj-lt"/>
              <a:buAutoNum type="arabicPeriod"/>
            </a:pPr>
            <a:r>
              <a:rPr lang="fr-FR" dirty="0"/>
              <a:t>Partagé par plusieurs nœuds émet leurs données à tours de rôle </a:t>
            </a:r>
            <a:r>
              <a:rPr lang="fr-FR" b="1" dirty="0"/>
              <a:t>sur plusieurs cycle</a:t>
            </a:r>
          </a:p>
        </p:txBody>
      </p:sp>
    </p:spTree>
    <p:extLst>
      <p:ext uri="{BB962C8B-B14F-4D97-AF65-F5344CB8AC3E}">
        <p14:creationId xmlns:p14="http://schemas.microsoft.com/office/powerpoint/2010/main" val="41104334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">
            <a:extLst>
              <a:ext uri="{FF2B5EF4-FFF2-40B4-BE49-F238E27FC236}">
                <a16:creationId xmlns:a16="http://schemas.microsoft.com/office/drawing/2014/main" id="{15EDB9AD-EB36-48DF-82C5-A673F61CF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572794" cy="1421730"/>
          </a:xfrm>
        </p:spPr>
        <p:txBody>
          <a:bodyPr>
            <a:normAutofit/>
          </a:bodyPr>
          <a:lstStyle/>
          <a:p>
            <a:r>
              <a:rPr lang="fr-FR" dirty="0">
                <a:solidFill>
                  <a:srgbClr val="BE8C47"/>
                </a:solidFill>
                <a:latin typeface="Algerian" panose="04020705040A02060702" pitchFamily="82" charset="0"/>
              </a:rPr>
              <a:t>Etapes DU Logiciel</a:t>
            </a:r>
          </a:p>
        </p:txBody>
      </p:sp>
      <p:pic>
        <p:nvPicPr>
          <p:cNvPr id="32" name="Image 31">
            <a:extLst>
              <a:ext uri="{FF2B5EF4-FFF2-40B4-BE49-F238E27FC236}">
                <a16:creationId xmlns:a16="http://schemas.microsoft.com/office/drawing/2014/main" id="{D0DF67D3-C182-4809-866A-1E38FB301B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332" b="18970"/>
          <a:stretch/>
        </p:blipFill>
        <p:spPr>
          <a:xfrm>
            <a:off x="11619270" y="5276984"/>
            <a:ext cx="570407" cy="1581015"/>
          </a:xfrm>
          <a:prstGeom prst="rect">
            <a:avLst/>
          </a:prstGeom>
        </p:spPr>
      </p:pic>
      <p:sp>
        <p:nvSpPr>
          <p:cNvPr id="33" name="Espace réservé du numéro de diapositive 4">
            <a:extLst>
              <a:ext uri="{FF2B5EF4-FFF2-40B4-BE49-F238E27FC236}">
                <a16:creationId xmlns:a16="http://schemas.microsoft.com/office/drawing/2014/main" id="{E1EFEA30-1A74-4C55-93EB-44D79AD372F5}"/>
              </a:ext>
            </a:extLst>
          </p:cNvPr>
          <p:cNvSpPr txBox="1">
            <a:spLocks/>
          </p:cNvSpPr>
          <p:nvPr/>
        </p:nvSpPr>
        <p:spPr>
          <a:xfrm>
            <a:off x="11708478" y="5917157"/>
            <a:ext cx="572730" cy="2384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400" b="1" dirty="0">
                <a:solidFill>
                  <a:srgbClr val="BE8C47"/>
                </a:solidFill>
              </a:rPr>
              <a:t>13</a:t>
            </a:r>
            <a:endParaRPr lang="fr-FR" sz="800" b="1" dirty="0">
              <a:solidFill>
                <a:srgbClr val="BE8C47"/>
              </a:solidFill>
            </a:endParaRPr>
          </a:p>
        </p:txBody>
      </p:sp>
      <p:cxnSp>
        <p:nvCxnSpPr>
          <p:cNvPr id="35" name="Connecteur droit 34">
            <a:extLst>
              <a:ext uri="{FF2B5EF4-FFF2-40B4-BE49-F238E27FC236}">
                <a16:creationId xmlns:a16="http://schemas.microsoft.com/office/drawing/2014/main" id="{7BE07C81-151F-47E3-AF75-FBC75062C0BD}"/>
              </a:ext>
            </a:extLst>
          </p:cNvPr>
          <p:cNvCxnSpPr>
            <a:cxnSpLocks/>
          </p:cNvCxnSpPr>
          <p:nvPr/>
        </p:nvCxnSpPr>
        <p:spPr>
          <a:xfrm>
            <a:off x="11751469" y="6155630"/>
            <a:ext cx="438208" cy="0"/>
          </a:xfrm>
          <a:prstGeom prst="line">
            <a:avLst/>
          </a:prstGeom>
          <a:ln w="44450" cmpd="sng">
            <a:solidFill>
              <a:srgbClr val="BE8C47"/>
            </a:solidFill>
            <a:tailEnd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9F7475EC-4D97-4020-8FAB-209F435AFD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251925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25BD289B-8DD0-4464-B501-AB2FBEBC75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1213703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5CF3452F-D75C-40BF-9415-5F6222689E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2201342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BFB5162E-0511-4FEF-81F3-B0F2CEF071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3105439" y="5718022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84412C9E-5870-4031-9C9E-5EBE8FAE72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4005120" y="5718022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A55B5836-5A67-7F57-C46B-5C29DB3C2A9B}"/>
              </a:ext>
            </a:extLst>
          </p:cNvPr>
          <p:cNvSpPr txBox="1"/>
          <p:nvPr/>
        </p:nvSpPr>
        <p:spPr>
          <a:xfrm>
            <a:off x="365525" y="1743608"/>
            <a:ext cx="3053956" cy="923330"/>
          </a:xfrm>
          <a:prstGeom prst="rect">
            <a:avLst/>
          </a:prstGeom>
          <a:noFill/>
          <a:ln>
            <a:solidFill>
              <a:srgbClr val="BE8C47"/>
            </a:solidFill>
          </a:ln>
        </p:spPr>
        <p:txBody>
          <a:bodyPr wrap="square" rtlCol="0">
            <a:spAutoFit/>
          </a:bodyPr>
          <a:lstStyle/>
          <a:p>
            <a:r>
              <a:rPr lang="fr-FR" dirty="0"/>
              <a:t>Affecter une Licence et choisir le modèle de son robot ainsi que la version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2621DCD4-75C6-ED89-9A82-459696A74153}"/>
              </a:ext>
            </a:extLst>
          </p:cNvPr>
          <p:cNvSpPr txBox="1"/>
          <p:nvPr/>
        </p:nvSpPr>
        <p:spPr>
          <a:xfrm>
            <a:off x="4510740" y="1743608"/>
            <a:ext cx="2900254" cy="646331"/>
          </a:xfrm>
          <a:prstGeom prst="rect">
            <a:avLst/>
          </a:prstGeom>
          <a:noFill/>
          <a:ln>
            <a:solidFill>
              <a:srgbClr val="BE8C47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Prendre en main le logiciel pour le mettre en simulation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3476EC91-2EEE-EC7D-37F2-112B89A615E2}"/>
              </a:ext>
            </a:extLst>
          </p:cNvPr>
          <p:cNvSpPr txBox="1"/>
          <p:nvPr/>
        </p:nvSpPr>
        <p:spPr>
          <a:xfrm>
            <a:off x="7883668" y="1524532"/>
            <a:ext cx="3470131" cy="646331"/>
          </a:xfrm>
          <a:prstGeom prst="rect">
            <a:avLst/>
          </a:prstGeom>
          <a:noFill/>
          <a:ln>
            <a:solidFill>
              <a:srgbClr val="BE8C47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fr-FR" dirty="0"/>
              <a:t>Assigner des données ou des programme avec le langage VAL 13 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5FF3646A-3162-54AD-8FE9-FDE7964D638B}"/>
              </a:ext>
            </a:extLst>
          </p:cNvPr>
          <p:cNvSpPr txBox="1"/>
          <p:nvPr/>
        </p:nvSpPr>
        <p:spPr>
          <a:xfrm>
            <a:off x="11788036" y="6352926"/>
            <a:ext cx="4136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>
                <a:solidFill>
                  <a:srgbClr val="BE8C47"/>
                </a:solidFill>
              </a:rPr>
              <a:t>15</a:t>
            </a:r>
            <a:endParaRPr lang="fr-FR" sz="1100" b="1" dirty="0">
              <a:solidFill>
                <a:srgbClr val="BE8C47"/>
              </a:solidFill>
            </a:endParaRP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D4882763-8C0F-5F89-CB09-F3067C96098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1586" b="32815"/>
          <a:stretch/>
        </p:blipFill>
        <p:spPr>
          <a:xfrm>
            <a:off x="182007" y="2714536"/>
            <a:ext cx="3681333" cy="1960727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6D0F0A85-3DD8-FCDE-E596-0955675B0D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4597" y="2496538"/>
            <a:ext cx="3681333" cy="2051948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E6B252FE-D052-8FAA-F8A4-325B5436B79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5938" y="2496538"/>
            <a:ext cx="1069246" cy="2962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695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E0D2A43-87D2-A1EE-0CCD-A2E77BF12E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70DE6-2144-4890-87D6-523391105B10}" type="slidenum">
              <a:rPr lang="fr-FR" smtClean="0"/>
              <a:t>14</a:t>
            </a:fld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9D552384-E078-F1EF-6953-2CB5623138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332" b="18970"/>
          <a:stretch/>
        </p:blipFill>
        <p:spPr>
          <a:xfrm>
            <a:off x="11619270" y="5276984"/>
            <a:ext cx="570407" cy="1581015"/>
          </a:xfrm>
          <a:prstGeom prst="rect">
            <a:avLst/>
          </a:prstGeom>
        </p:spPr>
      </p:pic>
      <p:sp>
        <p:nvSpPr>
          <p:cNvPr id="6" name="Espace réservé du numéro de diapositive 4">
            <a:extLst>
              <a:ext uri="{FF2B5EF4-FFF2-40B4-BE49-F238E27FC236}">
                <a16:creationId xmlns:a16="http://schemas.microsoft.com/office/drawing/2014/main" id="{48EB2C16-4EEC-8F6C-FE76-65F7DA5F86A3}"/>
              </a:ext>
            </a:extLst>
          </p:cNvPr>
          <p:cNvSpPr txBox="1">
            <a:spLocks/>
          </p:cNvSpPr>
          <p:nvPr/>
        </p:nvSpPr>
        <p:spPr>
          <a:xfrm>
            <a:off x="11708478" y="5917157"/>
            <a:ext cx="572730" cy="2384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400" b="1" dirty="0">
                <a:solidFill>
                  <a:srgbClr val="BE8C47"/>
                </a:solidFill>
              </a:rPr>
              <a:t>15</a:t>
            </a:r>
            <a:endParaRPr lang="fr-FR" sz="800" b="1" dirty="0">
              <a:solidFill>
                <a:srgbClr val="BE8C47"/>
              </a:solidFill>
            </a:endParaRPr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C5F5C80E-269E-CE4A-58A8-3A5743955F2C}"/>
              </a:ext>
            </a:extLst>
          </p:cNvPr>
          <p:cNvCxnSpPr>
            <a:cxnSpLocks/>
          </p:cNvCxnSpPr>
          <p:nvPr/>
        </p:nvCxnSpPr>
        <p:spPr>
          <a:xfrm>
            <a:off x="11751469" y="6155630"/>
            <a:ext cx="438208" cy="0"/>
          </a:xfrm>
          <a:prstGeom prst="line">
            <a:avLst/>
          </a:prstGeom>
          <a:ln w="44450" cmpd="sng">
            <a:solidFill>
              <a:srgbClr val="BE8C47"/>
            </a:solidFill>
            <a:tailEnd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ZoneTexte 7">
            <a:extLst>
              <a:ext uri="{FF2B5EF4-FFF2-40B4-BE49-F238E27FC236}">
                <a16:creationId xmlns:a16="http://schemas.microsoft.com/office/drawing/2014/main" id="{A006B779-F1EE-2D7D-51B4-C7C205D090AA}"/>
              </a:ext>
            </a:extLst>
          </p:cNvPr>
          <p:cNvSpPr txBox="1"/>
          <p:nvPr/>
        </p:nvSpPr>
        <p:spPr>
          <a:xfrm>
            <a:off x="11788036" y="6352926"/>
            <a:ext cx="4136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>
                <a:solidFill>
                  <a:srgbClr val="BE8C47"/>
                </a:solidFill>
              </a:rPr>
              <a:t>15</a:t>
            </a:r>
            <a:endParaRPr lang="fr-FR" sz="1100" b="1" dirty="0">
              <a:solidFill>
                <a:srgbClr val="BE8C47"/>
              </a:solidFill>
            </a:endParaRPr>
          </a:p>
        </p:txBody>
      </p:sp>
      <p:sp>
        <p:nvSpPr>
          <p:cNvPr id="9" name="Titre 1">
            <a:extLst>
              <a:ext uri="{FF2B5EF4-FFF2-40B4-BE49-F238E27FC236}">
                <a16:creationId xmlns:a16="http://schemas.microsoft.com/office/drawing/2014/main" id="{F4E9C2A4-08F8-6DB3-5200-17A6739999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7126357" cy="1421730"/>
          </a:xfrm>
        </p:spPr>
        <p:txBody>
          <a:bodyPr>
            <a:normAutofit/>
          </a:bodyPr>
          <a:lstStyle/>
          <a:p>
            <a:r>
              <a:rPr lang="fr-FR" dirty="0">
                <a:solidFill>
                  <a:srgbClr val="BE8C47"/>
                </a:solidFill>
                <a:latin typeface="Algerian" panose="04020705040A02060702" pitchFamily="82" charset="0"/>
              </a:rPr>
              <a:t>Compréhension logiciel</a:t>
            </a:r>
          </a:p>
        </p:txBody>
      </p:sp>
      <p:pic>
        <p:nvPicPr>
          <p:cNvPr id="12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7B9B3F16-664C-55F2-368F-EB7326A3E2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251925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455A2F74-EB87-9571-AC7C-875AFFB338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1213703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A2DC98B4-719F-CB80-5F64-F52564D70D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2201342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66447262-0C6B-4EBB-6878-E8E238E3BB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3105439" y="5718022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95CE5C53-ADDD-6C77-FAAF-9D2F050A05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4005120" y="5718022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89C9649D-7AB5-3E3D-FC2C-7926C39D4C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110" y="2500493"/>
            <a:ext cx="5217902" cy="1638529"/>
          </a:xfrm>
          <a:prstGeom prst="rect">
            <a:avLst/>
          </a:prstGeom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D98F7C7B-80C3-CD26-EF91-1BDE5C494004}"/>
              </a:ext>
            </a:extLst>
          </p:cNvPr>
          <p:cNvSpPr txBox="1"/>
          <p:nvPr/>
        </p:nvSpPr>
        <p:spPr>
          <a:xfrm>
            <a:off x="745093" y="1786855"/>
            <a:ext cx="3524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Le mode simulation sur le logiciel SRS2013</a:t>
            </a:r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1538F649-6232-D97A-DB2B-F4A1B38949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919" y="2413362"/>
            <a:ext cx="4571361" cy="2572066"/>
          </a:xfrm>
          <a:prstGeom prst="rect">
            <a:avLst/>
          </a:prstGeom>
        </p:spPr>
      </p:pic>
      <p:sp>
        <p:nvSpPr>
          <p:cNvPr id="25" name="ZoneTexte 24">
            <a:extLst>
              <a:ext uri="{FF2B5EF4-FFF2-40B4-BE49-F238E27FC236}">
                <a16:creationId xmlns:a16="http://schemas.microsoft.com/office/drawing/2014/main" id="{8855285A-36A0-EAB5-C094-04BE9700D056}"/>
              </a:ext>
            </a:extLst>
          </p:cNvPr>
          <p:cNvSpPr txBox="1"/>
          <p:nvPr/>
        </p:nvSpPr>
        <p:spPr>
          <a:xfrm>
            <a:off x="6514537" y="1915442"/>
            <a:ext cx="3315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Ajout de données pour les axes </a:t>
            </a:r>
          </a:p>
        </p:txBody>
      </p:sp>
    </p:spTree>
    <p:extLst>
      <p:ext uri="{BB962C8B-B14F-4D97-AF65-F5344CB8AC3E}">
        <p14:creationId xmlns:p14="http://schemas.microsoft.com/office/powerpoint/2010/main" val="9896418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9D552384-E078-F1EF-6953-2CB5623138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332" b="18970"/>
          <a:stretch/>
        </p:blipFill>
        <p:spPr>
          <a:xfrm>
            <a:off x="11619270" y="5276984"/>
            <a:ext cx="570407" cy="1581015"/>
          </a:xfrm>
          <a:prstGeom prst="rect">
            <a:avLst/>
          </a:prstGeom>
        </p:spPr>
      </p:pic>
      <p:sp>
        <p:nvSpPr>
          <p:cNvPr id="6" name="Espace réservé du numéro de diapositive 4">
            <a:extLst>
              <a:ext uri="{FF2B5EF4-FFF2-40B4-BE49-F238E27FC236}">
                <a16:creationId xmlns:a16="http://schemas.microsoft.com/office/drawing/2014/main" id="{48EB2C16-4EEC-8F6C-FE76-65F7DA5F86A3}"/>
              </a:ext>
            </a:extLst>
          </p:cNvPr>
          <p:cNvSpPr txBox="1">
            <a:spLocks/>
          </p:cNvSpPr>
          <p:nvPr/>
        </p:nvSpPr>
        <p:spPr>
          <a:xfrm>
            <a:off x="11708478" y="5917157"/>
            <a:ext cx="572730" cy="2384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400" b="1" dirty="0">
                <a:solidFill>
                  <a:srgbClr val="BE8C47"/>
                </a:solidFill>
              </a:rPr>
              <a:t>15</a:t>
            </a:r>
            <a:endParaRPr lang="fr-FR" sz="800" b="1" dirty="0">
              <a:solidFill>
                <a:srgbClr val="BE8C47"/>
              </a:solidFill>
            </a:endParaRPr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C5F5C80E-269E-CE4A-58A8-3A5743955F2C}"/>
              </a:ext>
            </a:extLst>
          </p:cNvPr>
          <p:cNvCxnSpPr>
            <a:cxnSpLocks/>
          </p:cNvCxnSpPr>
          <p:nvPr/>
        </p:nvCxnSpPr>
        <p:spPr>
          <a:xfrm>
            <a:off x="11751469" y="6155630"/>
            <a:ext cx="438208" cy="0"/>
          </a:xfrm>
          <a:prstGeom prst="line">
            <a:avLst/>
          </a:prstGeom>
          <a:ln w="44450" cmpd="sng">
            <a:solidFill>
              <a:srgbClr val="BE8C47"/>
            </a:solidFill>
            <a:tailEnd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ZoneTexte 7">
            <a:extLst>
              <a:ext uri="{FF2B5EF4-FFF2-40B4-BE49-F238E27FC236}">
                <a16:creationId xmlns:a16="http://schemas.microsoft.com/office/drawing/2014/main" id="{A006B779-F1EE-2D7D-51B4-C7C205D090AA}"/>
              </a:ext>
            </a:extLst>
          </p:cNvPr>
          <p:cNvSpPr txBox="1"/>
          <p:nvPr/>
        </p:nvSpPr>
        <p:spPr>
          <a:xfrm>
            <a:off x="11788036" y="6352926"/>
            <a:ext cx="4136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>
                <a:solidFill>
                  <a:srgbClr val="BE8C47"/>
                </a:solidFill>
              </a:rPr>
              <a:t>15</a:t>
            </a:r>
            <a:endParaRPr lang="fr-FR" sz="1100" b="1" dirty="0">
              <a:solidFill>
                <a:srgbClr val="BE8C47"/>
              </a:solidFill>
            </a:endParaRPr>
          </a:p>
        </p:txBody>
      </p:sp>
      <p:sp>
        <p:nvSpPr>
          <p:cNvPr id="9" name="Titre 1">
            <a:extLst>
              <a:ext uri="{FF2B5EF4-FFF2-40B4-BE49-F238E27FC236}">
                <a16:creationId xmlns:a16="http://schemas.microsoft.com/office/drawing/2014/main" id="{F4E9C2A4-08F8-6DB3-5200-17A6739999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7126357" cy="1421730"/>
          </a:xfrm>
        </p:spPr>
        <p:txBody>
          <a:bodyPr>
            <a:normAutofit/>
          </a:bodyPr>
          <a:lstStyle/>
          <a:p>
            <a:r>
              <a:rPr lang="fr-FR" dirty="0">
                <a:solidFill>
                  <a:srgbClr val="BE8C47"/>
                </a:solidFill>
                <a:latin typeface="Algerian" panose="04020705040A02060702" pitchFamily="82" charset="0"/>
              </a:rPr>
              <a:t>Compréhension logiciel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C16559AD-0925-81F0-8442-C17F29CC6641}"/>
              </a:ext>
            </a:extLst>
          </p:cNvPr>
          <p:cNvSpPr txBox="1"/>
          <p:nvPr/>
        </p:nvSpPr>
        <p:spPr>
          <a:xfrm>
            <a:off x="703440" y="1501482"/>
            <a:ext cx="3299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Ajout </a:t>
            </a:r>
            <a:r>
              <a:rPr lang="fr-FR"/>
              <a:t>de donnés sur </a:t>
            </a:r>
            <a:r>
              <a:rPr lang="fr-FR" dirty="0"/>
              <a:t>le logiciel :</a:t>
            </a:r>
          </a:p>
        </p:txBody>
      </p:sp>
      <p:pic>
        <p:nvPicPr>
          <p:cNvPr id="12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7B9B3F16-664C-55F2-368F-EB7326A3E2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251925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455A2F74-EB87-9571-AC7C-875AFFB338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1213703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A2DC98B4-719F-CB80-5F64-F52564D70D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2201342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66447262-0C6B-4EBB-6878-E8E238E3BB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3105439" y="5718022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95CE5C53-ADDD-6C77-FAAF-9D2F050A05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4005120" y="5718022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D98F7C7B-80C3-CD26-EF91-1BDE5C494004}"/>
              </a:ext>
            </a:extLst>
          </p:cNvPr>
          <p:cNvSpPr txBox="1"/>
          <p:nvPr/>
        </p:nvSpPr>
        <p:spPr>
          <a:xfrm>
            <a:off x="703440" y="2235794"/>
            <a:ext cx="3524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Ajout de Programme :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8855285A-36A0-EAB5-C094-04BE9700D056}"/>
              </a:ext>
            </a:extLst>
          </p:cNvPr>
          <p:cNvSpPr txBox="1"/>
          <p:nvPr/>
        </p:nvSpPr>
        <p:spPr>
          <a:xfrm>
            <a:off x="7572629" y="1907200"/>
            <a:ext cx="3315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Ajout de Type :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5D2EB5B8-675D-1006-14C5-25F572672F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429" y="2605126"/>
            <a:ext cx="3849812" cy="2479750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A80E98FC-4793-B819-D152-C619223C20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9701" y="2396877"/>
            <a:ext cx="4446151" cy="2895022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FCC3435D-D744-9405-FF88-767717D0CB3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1008" y="2605126"/>
            <a:ext cx="2495958" cy="2479750"/>
          </a:xfrm>
          <a:prstGeom prst="rect">
            <a:avLst/>
          </a:prstGeom>
        </p:spPr>
      </p:pic>
      <p:sp>
        <p:nvSpPr>
          <p:cNvPr id="22" name="ZoneTexte 21">
            <a:extLst>
              <a:ext uri="{FF2B5EF4-FFF2-40B4-BE49-F238E27FC236}">
                <a16:creationId xmlns:a16="http://schemas.microsoft.com/office/drawing/2014/main" id="{A45E11D6-7A7A-ECBB-D5A1-4FD6F232A76B}"/>
              </a:ext>
            </a:extLst>
          </p:cNvPr>
          <p:cNvSpPr txBox="1"/>
          <p:nvPr/>
        </p:nvSpPr>
        <p:spPr>
          <a:xfrm>
            <a:off x="4601008" y="2072640"/>
            <a:ext cx="2363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Ajout de Position :</a:t>
            </a:r>
          </a:p>
        </p:txBody>
      </p:sp>
    </p:spTree>
    <p:extLst>
      <p:ext uri="{BB962C8B-B14F-4D97-AF65-F5344CB8AC3E}">
        <p14:creationId xmlns:p14="http://schemas.microsoft.com/office/powerpoint/2010/main" val="25600677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Toast Clinking Chink Cheers Glasses Bottles Sound Effect Bruitage Verre qui Trinque Hacer Un Brindis">
            <a:hlinkClick r:id="" action="ppaction://media"/>
            <a:extLst>
              <a:ext uri="{FF2B5EF4-FFF2-40B4-BE49-F238E27FC236}">
                <a16:creationId xmlns:a16="http://schemas.microsoft.com/office/drawing/2014/main" id="{A8A814C8-8BF6-B058-983D-5F748CE11586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0780" end="27808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098" name="Picture 2" descr="CULTURE - L'art de trinquer, mode d'emploi ! | lepetitjournal.com">
            <a:extLst>
              <a:ext uri="{FF2B5EF4-FFF2-40B4-BE49-F238E27FC236}">
                <a16:creationId xmlns:a16="http://schemas.microsoft.com/office/drawing/2014/main" id="{2A612D52-5085-16FA-59BF-A43F6B56F7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AFB8C05F-D29E-A8C4-8EDA-BB2FCFCAEE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9775" y="2766218"/>
            <a:ext cx="8172450" cy="1325563"/>
          </a:xfrm>
        </p:spPr>
        <p:txBody>
          <a:bodyPr/>
          <a:lstStyle/>
          <a:p>
            <a:pPr algn="ctr"/>
            <a:r>
              <a:rPr lang="fr-FR" dirty="0">
                <a:solidFill>
                  <a:srgbClr val="BE8C47"/>
                </a:solidFill>
                <a:latin typeface="Algerian" panose="04020705040A02060702" pitchFamily="82" charset="0"/>
              </a:rPr>
              <a:t>Merci de votre attention</a:t>
            </a:r>
          </a:p>
        </p:txBody>
      </p:sp>
    </p:spTree>
    <p:extLst>
      <p:ext uri="{BB962C8B-B14F-4D97-AF65-F5344CB8AC3E}">
        <p14:creationId xmlns:p14="http://schemas.microsoft.com/office/powerpoint/2010/main" val="3238631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mediacall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216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BB084DC-993F-F95A-408E-AAF7A6D943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048000" cy="1325563"/>
          </a:xfrm>
        </p:spPr>
        <p:txBody>
          <a:bodyPr/>
          <a:lstStyle/>
          <a:p>
            <a:r>
              <a:rPr lang="fr-FR" dirty="0">
                <a:solidFill>
                  <a:srgbClr val="BE8C47"/>
                </a:solidFill>
                <a:latin typeface="Algerian" panose="04020705040A02060702" pitchFamily="82" charset="0"/>
              </a:rPr>
              <a:t>Sommaire</a:t>
            </a:r>
          </a:p>
        </p:txBody>
      </p:sp>
      <p:pic>
        <p:nvPicPr>
          <p:cNvPr id="3074" name="Picture 2" descr="Meilleurs GIFs Verre De Vin | Gfycat">
            <a:extLst>
              <a:ext uri="{FF2B5EF4-FFF2-40B4-BE49-F238E27FC236}">
                <a16:creationId xmlns:a16="http://schemas.microsoft.com/office/drawing/2014/main" id="{F4328C10-A452-7366-4A70-DCEA65EE27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1833" y="571500"/>
            <a:ext cx="47625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A283DE47-FA96-9D51-F8D5-6428F62ED695}"/>
              </a:ext>
            </a:extLst>
          </p:cNvPr>
          <p:cNvSpPr txBox="1"/>
          <p:nvPr/>
        </p:nvSpPr>
        <p:spPr>
          <a:xfrm>
            <a:off x="1127667" y="1688667"/>
            <a:ext cx="3127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Présentation de l’organisation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B57409D6-383B-46AF-AE28-A058C7884B9A}"/>
              </a:ext>
            </a:extLst>
          </p:cNvPr>
          <p:cNvSpPr txBox="1"/>
          <p:nvPr/>
        </p:nvSpPr>
        <p:spPr>
          <a:xfrm>
            <a:off x="2519146" y="2671923"/>
            <a:ext cx="2561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dirty="0"/>
              <a:t>Répartition des tâches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D089A0F3-C877-7C2D-F85A-77BFA498966B}"/>
              </a:ext>
            </a:extLst>
          </p:cNvPr>
          <p:cNvSpPr txBox="1"/>
          <p:nvPr/>
        </p:nvSpPr>
        <p:spPr>
          <a:xfrm>
            <a:off x="1127667" y="3669123"/>
            <a:ext cx="2561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Analyse CDC</a:t>
            </a:r>
          </a:p>
        </p:txBody>
      </p:sp>
      <p:pic>
        <p:nvPicPr>
          <p:cNvPr id="3076" name="Picture 4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C15AE1C9-9DBC-DA5A-F952-F6548CEABF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2" t="9100" r="74547" b="17872"/>
          <a:stretch/>
        </p:blipFill>
        <p:spPr bwMode="auto">
          <a:xfrm>
            <a:off x="573685" y="1374733"/>
            <a:ext cx="529029" cy="99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A0B48D67-83ED-548B-DECC-A7824426CC7F}"/>
              </a:ext>
            </a:extLst>
          </p:cNvPr>
          <p:cNvSpPr txBox="1"/>
          <p:nvPr/>
        </p:nvSpPr>
        <p:spPr>
          <a:xfrm>
            <a:off x="2311400" y="4567018"/>
            <a:ext cx="2765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dirty="0"/>
              <a:t>Définition de l’architecture</a:t>
            </a:r>
          </a:p>
        </p:txBody>
      </p:sp>
      <p:pic>
        <p:nvPicPr>
          <p:cNvPr id="14" name="Picture 4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DF218C84-468E-4E3A-BAFB-80677A91AE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2" t="9100" r="74547" b="17872"/>
          <a:stretch/>
        </p:blipFill>
        <p:spPr bwMode="auto">
          <a:xfrm>
            <a:off x="569569" y="5167383"/>
            <a:ext cx="529031" cy="99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80EE33B1-F17A-42A4-B3BB-7F636A585F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2" t="9100" r="74547" b="17872"/>
          <a:stretch/>
        </p:blipFill>
        <p:spPr bwMode="auto">
          <a:xfrm>
            <a:off x="5076940" y="4253084"/>
            <a:ext cx="529031" cy="99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3DE15990-FEB8-4917-97F5-49855C8F1E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2" t="9100" r="74547" b="17872"/>
          <a:stretch/>
        </p:blipFill>
        <p:spPr bwMode="auto">
          <a:xfrm>
            <a:off x="5076940" y="2357989"/>
            <a:ext cx="529031" cy="99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F26E99E1-8BB5-420F-BBE8-A3A29A2D0A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2" t="9100" r="74547" b="17872"/>
          <a:stretch/>
        </p:blipFill>
        <p:spPr bwMode="auto">
          <a:xfrm>
            <a:off x="573683" y="3355189"/>
            <a:ext cx="529031" cy="99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F3298533-6DAD-49EC-A808-8A0FD6B784AB}"/>
              </a:ext>
            </a:extLst>
          </p:cNvPr>
          <p:cNvSpPr txBox="1"/>
          <p:nvPr/>
        </p:nvSpPr>
        <p:spPr>
          <a:xfrm>
            <a:off x="1098600" y="5464913"/>
            <a:ext cx="2114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Partie personnel</a:t>
            </a: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B063F55B-3B29-4F66-8422-B264E0FF1F7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7332" b="18970"/>
          <a:stretch/>
        </p:blipFill>
        <p:spPr>
          <a:xfrm>
            <a:off x="11619270" y="5276984"/>
            <a:ext cx="570407" cy="1581015"/>
          </a:xfrm>
          <a:prstGeom prst="rect">
            <a:avLst/>
          </a:prstGeom>
        </p:spPr>
      </p:pic>
      <p:sp>
        <p:nvSpPr>
          <p:cNvPr id="21" name="Espace réservé du numéro de diapositive 4">
            <a:extLst>
              <a:ext uri="{FF2B5EF4-FFF2-40B4-BE49-F238E27FC236}">
                <a16:creationId xmlns:a16="http://schemas.microsoft.com/office/drawing/2014/main" id="{F4655CB6-B7AC-489F-A218-7BC4E19A3CF1}"/>
              </a:ext>
            </a:extLst>
          </p:cNvPr>
          <p:cNvSpPr txBox="1">
            <a:spLocks/>
          </p:cNvSpPr>
          <p:nvPr/>
        </p:nvSpPr>
        <p:spPr>
          <a:xfrm>
            <a:off x="11708478" y="5917157"/>
            <a:ext cx="572730" cy="2384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400" b="1" dirty="0">
                <a:solidFill>
                  <a:srgbClr val="BE8C47"/>
                </a:solidFill>
              </a:rPr>
              <a:t>2</a:t>
            </a:r>
            <a:endParaRPr lang="fr-FR" sz="800" b="1" dirty="0">
              <a:solidFill>
                <a:srgbClr val="BE8C47"/>
              </a:solidFill>
            </a:endParaRPr>
          </a:p>
        </p:txBody>
      </p:sp>
      <p:cxnSp>
        <p:nvCxnSpPr>
          <p:cNvPr id="23" name="Connecteur droit 22">
            <a:extLst>
              <a:ext uri="{FF2B5EF4-FFF2-40B4-BE49-F238E27FC236}">
                <a16:creationId xmlns:a16="http://schemas.microsoft.com/office/drawing/2014/main" id="{1C479BFF-477F-469C-9415-32EF146EF9F3}"/>
              </a:ext>
            </a:extLst>
          </p:cNvPr>
          <p:cNvCxnSpPr>
            <a:cxnSpLocks/>
          </p:cNvCxnSpPr>
          <p:nvPr/>
        </p:nvCxnSpPr>
        <p:spPr>
          <a:xfrm>
            <a:off x="11751469" y="6155630"/>
            <a:ext cx="438208" cy="0"/>
          </a:xfrm>
          <a:prstGeom prst="line">
            <a:avLst/>
          </a:prstGeom>
          <a:ln w="44450" cmpd="sng">
            <a:solidFill>
              <a:srgbClr val="BE8C47"/>
            </a:solidFill>
            <a:tailEnd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ZoneTexte 3">
            <a:extLst>
              <a:ext uri="{FF2B5EF4-FFF2-40B4-BE49-F238E27FC236}">
                <a16:creationId xmlns:a16="http://schemas.microsoft.com/office/drawing/2014/main" id="{55C081BE-012F-A4FA-92E8-0F45ECE31DE4}"/>
              </a:ext>
            </a:extLst>
          </p:cNvPr>
          <p:cNvSpPr txBox="1"/>
          <p:nvPr/>
        </p:nvSpPr>
        <p:spPr>
          <a:xfrm>
            <a:off x="11788036" y="6352926"/>
            <a:ext cx="4136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>
                <a:solidFill>
                  <a:srgbClr val="BE8C47"/>
                </a:solidFill>
              </a:rPr>
              <a:t>15</a:t>
            </a:r>
            <a:endParaRPr lang="fr-FR" sz="1100" b="1" dirty="0">
              <a:solidFill>
                <a:srgbClr val="BE8C4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32403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0 L 0.50091 -1.266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039" y="-6331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556E-17 1.48148E-6 L 0.28932 -0.00208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466" y="-11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778E-17 1.85185E-6 L -0.02552 0.62569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76" y="31273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2.59259E-6 L 0.29049 0.0794 " pathEditMode="relative" rAng="0" ptsTypes="AA">
                                      <p:cBhvr>
                                        <p:cTn id="27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518" y="3958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4.07407E-6 L -0.15859 0.21274 " pathEditMode="relative" rAng="0" ptsTypes="AA">
                                      <p:cBhvr>
                                        <p:cTn id="29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930" y="10625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4.81481E-6 L -0.32187 0.4824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094" y="24120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778E-17 2.96296E-6 L 0.1276 0.34352 " pathEditMode="relative" rAng="0" ptsTypes="AA">
                                      <p:cBhvr>
                                        <p:cTn id="33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380" y="1717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  <p:bldP spid="8" grpId="0"/>
      <p:bldP spid="9" grpId="0"/>
      <p:bldP spid="3" grpId="0"/>
      <p:bldP spid="1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Image 36">
            <a:extLst>
              <a:ext uri="{FF2B5EF4-FFF2-40B4-BE49-F238E27FC236}">
                <a16:creationId xmlns:a16="http://schemas.microsoft.com/office/drawing/2014/main" id="{72DD2197-BE30-48B6-99E0-3EF3123E4B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332" b="18970"/>
          <a:stretch/>
        </p:blipFill>
        <p:spPr>
          <a:xfrm>
            <a:off x="11619270" y="5276984"/>
            <a:ext cx="570407" cy="1581015"/>
          </a:xfrm>
          <a:prstGeom prst="rect">
            <a:avLst/>
          </a:prstGeom>
        </p:spPr>
      </p:pic>
      <p:sp>
        <p:nvSpPr>
          <p:cNvPr id="38" name="Espace réservé du numéro de diapositive 4">
            <a:extLst>
              <a:ext uri="{FF2B5EF4-FFF2-40B4-BE49-F238E27FC236}">
                <a16:creationId xmlns:a16="http://schemas.microsoft.com/office/drawing/2014/main" id="{2641F804-6B4C-44D0-B8DD-E270EEE524E8}"/>
              </a:ext>
            </a:extLst>
          </p:cNvPr>
          <p:cNvSpPr txBox="1">
            <a:spLocks/>
          </p:cNvSpPr>
          <p:nvPr/>
        </p:nvSpPr>
        <p:spPr>
          <a:xfrm>
            <a:off x="11708478" y="5917157"/>
            <a:ext cx="572730" cy="2384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400" b="1" dirty="0">
                <a:solidFill>
                  <a:srgbClr val="BE8C47"/>
                </a:solidFill>
              </a:rPr>
              <a:t>3</a:t>
            </a:r>
            <a:endParaRPr lang="fr-FR" sz="800" b="1" dirty="0">
              <a:solidFill>
                <a:srgbClr val="BE8C47"/>
              </a:solidFill>
            </a:endParaRPr>
          </a:p>
        </p:txBody>
      </p:sp>
      <p:cxnSp>
        <p:nvCxnSpPr>
          <p:cNvPr id="40" name="Connecteur droit 39">
            <a:extLst>
              <a:ext uri="{FF2B5EF4-FFF2-40B4-BE49-F238E27FC236}">
                <a16:creationId xmlns:a16="http://schemas.microsoft.com/office/drawing/2014/main" id="{C02E1309-482F-4201-A22B-9DEAEDEEBAC0}"/>
              </a:ext>
            </a:extLst>
          </p:cNvPr>
          <p:cNvCxnSpPr>
            <a:cxnSpLocks/>
          </p:cNvCxnSpPr>
          <p:nvPr/>
        </p:nvCxnSpPr>
        <p:spPr>
          <a:xfrm>
            <a:off x="11751469" y="6155630"/>
            <a:ext cx="438208" cy="0"/>
          </a:xfrm>
          <a:prstGeom prst="line">
            <a:avLst/>
          </a:prstGeom>
          <a:ln w="44450" cmpd="sng">
            <a:solidFill>
              <a:srgbClr val="BE8C47"/>
            </a:solidFill>
            <a:tailEnd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D5A0C045-FD8C-4AD0-A590-096A39D046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2" t="9100" r="74547" b="17872"/>
          <a:stretch/>
        </p:blipFill>
        <p:spPr bwMode="auto">
          <a:xfrm>
            <a:off x="3147393" y="5693790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5437FAD3-095D-4919-8C10-D955DE7DD8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2" t="9100" r="74547" b="17872"/>
          <a:stretch/>
        </p:blipFill>
        <p:spPr bwMode="auto">
          <a:xfrm>
            <a:off x="4112463" y="5693790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1F8AFB9A-8E7A-4140-BA90-FF08ED2E62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251925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4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4A4D7E00-C878-4B4B-842A-B95EE4ADA5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2" t="9100" r="74547" b="17872"/>
          <a:stretch/>
        </p:blipFill>
        <p:spPr bwMode="auto">
          <a:xfrm>
            <a:off x="2144158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4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9E450436-1E7D-4B34-9859-53FBEC572C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2" t="9100" r="74547" b="17872"/>
          <a:stretch/>
        </p:blipFill>
        <p:spPr bwMode="auto">
          <a:xfrm>
            <a:off x="1140924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re 1">
            <a:extLst>
              <a:ext uri="{FF2B5EF4-FFF2-40B4-BE49-F238E27FC236}">
                <a16:creationId xmlns:a16="http://schemas.microsoft.com/office/drawing/2014/main" id="{CCCD029C-6395-CF71-2DA5-690066718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fr-FR" dirty="0">
                <a:solidFill>
                  <a:srgbClr val="BE8C47"/>
                </a:solidFill>
                <a:latin typeface="Algerian" panose="04020705040A02060702" pitchFamily="82" charset="0"/>
              </a:rPr>
              <a:t>Présentation de l’organisation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26801E3-B346-3D8D-1C2D-285EE16B99D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55"/>
          <a:stretch/>
        </p:blipFill>
        <p:spPr>
          <a:xfrm>
            <a:off x="662609" y="1690687"/>
            <a:ext cx="9367566" cy="2947573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3C017E58-125E-2668-D888-2FB797768E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973300" y="1027906"/>
            <a:ext cx="7904076" cy="2779877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84B556D8-4644-F8ED-A29D-706F2F371987}"/>
              </a:ext>
            </a:extLst>
          </p:cNvPr>
          <p:cNvSpPr txBox="1"/>
          <p:nvPr/>
        </p:nvSpPr>
        <p:spPr>
          <a:xfrm>
            <a:off x="11788036" y="6352926"/>
            <a:ext cx="4136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>
                <a:solidFill>
                  <a:srgbClr val="BE8C47"/>
                </a:solidFill>
              </a:rPr>
              <a:t>15</a:t>
            </a:r>
            <a:endParaRPr lang="fr-FR" sz="1100" b="1" dirty="0">
              <a:solidFill>
                <a:srgbClr val="BE8C47"/>
              </a:solidFill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428ABD5-2C74-0A70-44F1-BEFFF15D95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6049219" y="-3324338"/>
            <a:ext cx="6049219" cy="1619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447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2.59259E-6 L -1.37591 0.7219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8789" y="36088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-3.33333E-6 L 0.68645 0.82801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414" y="417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3.7037E-6 L -1.1138 0.1088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5273" y="3889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68646 0.82801 L 1.07071 -0.40324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206" y="-6155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09D43DF6-1565-24C3-1E88-3F4EBCC405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4325"/>
            <a:ext cx="12192000" cy="3689350"/>
          </a:xfrm>
          <a:prstGeom prst="rect">
            <a:avLst/>
          </a:prstGeom>
        </p:spPr>
      </p:pic>
      <p:pic>
        <p:nvPicPr>
          <p:cNvPr id="37" name="Image 36">
            <a:extLst>
              <a:ext uri="{FF2B5EF4-FFF2-40B4-BE49-F238E27FC236}">
                <a16:creationId xmlns:a16="http://schemas.microsoft.com/office/drawing/2014/main" id="{72DD2197-BE30-48B6-99E0-3EF3123E4B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7332" b="18970"/>
          <a:stretch/>
        </p:blipFill>
        <p:spPr>
          <a:xfrm>
            <a:off x="11619270" y="5276984"/>
            <a:ext cx="570407" cy="1581015"/>
          </a:xfrm>
          <a:prstGeom prst="rect">
            <a:avLst/>
          </a:prstGeom>
        </p:spPr>
      </p:pic>
      <p:sp>
        <p:nvSpPr>
          <p:cNvPr id="38" name="Espace réservé du numéro de diapositive 4">
            <a:extLst>
              <a:ext uri="{FF2B5EF4-FFF2-40B4-BE49-F238E27FC236}">
                <a16:creationId xmlns:a16="http://schemas.microsoft.com/office/drawing/2014/main" id="{2641F804-6B4C-44D0-B8DD-E270EEE524E8}"/>
              </a:ext>
            </a:extLst>
          </p:cNvPr>
          <p:cNvSpPr txBox="1">
            <a:spLocks/>
          </p:cNvSpPr>
          <p:nvPr/>
        </p:nvSpPr>
        <p:spPr>
          <a:xfrm>
            <a:off x="11708478" y="5917157"/>
            <a:ext cx="572730" cy="2384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400" b="1" dirty="0">
                <a:solidFill>
                  <a:srgbClr val="BE8C47"/>
                </a:solidFill>
              </a:rPr>
              <a:t>3</a:t>
            </a:r>
            <a:endParaRPr lang="fr-FR" sz="800" b="1" dirty="0">
              <a:solidFill>
                <a:srgbClr val="BE8C47"/>
              </a:solidFill>
            </a:endParaRPr>
          </a:p>
        </p:txBody>
      </p:sp>
      <p:cxnSp>
        <p:nvCxnSpPr>
          <p:cNvPr id="40" name="Connecteur droit 39">
            <a:extLst>
              <a:ext uri="{FF2B5EF4-FFF2-40B4-BE49-F238E27FC236}">
                <a16:creationId xmlns:a16="http://schemas.microsoft.com/office/drawing/2014/main" id="{C02E1309-482F-4201-A22B-9DEAEDEEBAC0}"/>
              </a:ext>
            </a:extLst>
          </p:cNvPr>
          <p:cNvCxnSpPr>
            <a:cxnSpLocks/>
          </p:cNvCxnSpPr>
          <p:nvPr/>
        </p:nvCxnSpPr>
        <p:spPr>
          <a:xfrm>
            <a:off x="11751469" y="6155630"/>
            <a:ext cx="438208" cy="0"/>
          </a:xfrm>
          <a:prstGeom prst="line">
            <a:avLst/>
          </a:prstGeom>
          <a:ln w="44450" cmpd="sng">
            <a:solidFill>
              <a:srgbClr val="BE8C47"/>
            </a:solidFill>
            <a:tailEnd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D5A0C045-FD8C-4AD0-A590-096A39D046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2" t="9100" r="74547" b="17872"/>
          <a:stretch/>
        </p:blipFill>
        <p:spPr bwMode="auto">
          <a:xfrm>
            <a:off x="3147393" y="5693790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5437FAD3-095D-4919-8C10-D955DE7DD8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2" t="9100" r="74547" b="17872"/>
          <a:stretch/>
        </p:blipFill>
        <p:spPr bwMode="auto">
          <a:xfrm>
            <a:off x="4112463" y="5693790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1F8AFB9A-8E7A-4140-BA90-FF08ED2E62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251925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4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4A4D7E00-C878-4B4B-842A-B95EE4ADA5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2" t="9100" r="74547" b="17872"/>
          <a:stretch/>
        </p:blipFill>
        <p:spPr bwMode="auto">
          <a:xfrm>
            <a:off x="2144158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4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9E450436-1E7D-4B34-9859-53FBEC572C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2" t="9100" r="74547" b="17872"/>
          <a:stretch/>
        </p:blipFill>
        <p:spPr bwMode="auto">
          <a:xfrm>
            <a:off x="1140924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re 1">
            <a:extLst>
              <a:ext uri="{FF2B5EF4-FFF2-40B4-BE49-F238E27FC236}">
                <a16:creationId xmlns:a16="http://schemas.microsoft.com/office/drawing/2014/main" id="{CCCD029C-6395-CF71-2DA5-690066718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fr-FR" dirty="0">
                <a:solidFill>
                  <a:srgbClr val="BE8C47"/>
                </a:solidFill>
                <a:latin typeface="Algerian" panose="04020705040A02060702" pitchFamily="82" charset="0"/>
              </a:rPr>
              <a:t>Présentation de l’organisation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FAD931C5-AF5B-B07B-5F1A-21B03A15948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54"/>
          <a:stretch/>
        </p:blipFill>
        <p:spPr>
          <a:xfrm>
            <a:off x="443886" y="2867886"/>
            <a:ext cx="11344150" cy="1231900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454D23F4-EC08-A5E8-F807-F3913C0CCA13}"/>
              </a:ext>
            </a:extLst>
          </p:cNvPr>
          <p:cNvSpPr txBox="1"/>
          <p:nvPr/>
        </p:nvSpPr>
        <p:spPr>
          <a:xfrm>
            <a:off x="11788036" y="6352926"/>
            <a:ext cx="4136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>
                <a:solidFill>
                  <a:srgbClr val="BE8C47"/>
                </a:solidFill>
              </a:rPr>
              <a:t>15</a:t>
            </a:r>
            <a:endParaRPr lang="fr-FR" sz="1100" b="1" dirty="0">
              <a:solidFill>
                <a:srgbClr val="BE8C4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2622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Image 42">
            <a:extLst>
              <a:ext uri="{FF2B5EF4-FFF2-40B4-BE49-F238E27FC236}">
                <a16:creationId xmlns:a16="http://schemas.microsoft.com/office/drawing/2014/main" id="{0284EECD-1F32-489F-98EC-072C0AC9F4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332" b="18970"/>
          <a:stretch/>
        </p:blipFill>
        <p:spPr>
          <a:xfrm>
            <a:off x="11619270" y="5276984"/>
            <a:ext cx="570407" cy="1581015"/>
          </a:xfrm>
          <a:prstGeom prst="rect">
            <a:avLst/>
          </a:prstGeom>
        </p:spPr>
      </p:pic>
      <p:sp>
        <p:nvSpPr>
          <p:cNvPr id="44" name="Espace réservé du numéro de diapositive 4">
            <a:extLst>
              <a:ext uri="{FF2B5EF4-FFF2-40B4-BE49-F238E27FC236}">
                <a16:creationId xmlns:a16="http://schemas.microsoft.com/office/drawing/2014/main" id="{440259BB-5D08-415D-9F33-0D171E6BBD19}"/>
              </a:ext>
            </a:extLst>
          </p:cNvPr>
          <p:cNvSpPr txBox="1">
            <a:spLocks/>
          </p:cNvSpPr>
          <p:nvPr/>
        </p:nvSpPr>
        <p:spPr>
          <a:xfrm>
            <a:off x="11708478" y="5917157"/>
            <a:ext cx="572730" cy="2384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400" b="1" dirty="0">
                <a:solidFill>
                  <a:srgbClr val="BE8C47"/>
                </a:solidFill>
              </a:rPr>
              <a:t>4</a:t>
            </a:r>
            <a:endParaRPr lang="fr-FR" sz="800" b="1" dirty="0">
              <a:solidFill>
                <a:srgbClr val="BE8C47"/>
              </a:solidFill>
            </a:endParaRPr>
          </a:p>
        </p:txBody>
      </p:sp>
      <p:cxnSp>
        <p:nvCxnSpPr>
          <p:cNvPr id="46" name="Connecteur droit 45">
            <a:extLst>
              <a:ext uri="{FF2B5EF4-FFF2-40B4-BE49-F238E27FC236}">
                <a16:creationId xmlns:a16="http://schemas.microsoft.com/office/drawing/2014/main" id="{5AD52EC9-8210-42C2-BF54-4D21EA45B46F}"/>
              </a:ext>
            </a:extLst>
          </p:cNvPr>
          <p:cNvCxnSpPr>
            <a:cxnSpLocks/>
          </p:cNvCxnSpPr>
          <p:nvPr/>
        </p:nvCxnSpPr>
        <p:spPr>
          <a:xfrm>
            <a:off x="11751469" y="6155630"/>
            <a:ext cx="438208" cy="0"/>
          </a:xfrm>
          <a:prstGeom prst="line">
            <a:avLst/>
          </a:prstGeom>
          <a:ln w="44450" cmpd="sng">
            <a:solidFill>
              <a:srgbClr val="BE8C47"/>
            </a:solidFill>
            <a:tailEnd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Picture 4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805F6CB4-524A-4E4B-AB76-837CA50ABD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2" t="9100" r="74547" b="17872"/>
          <a:stretch/>
        </p:blipFill>
        <p:spPr bwMode="auto">
          <a:xfrm>
            <a:off x="3147393" y="5693790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4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913F7575-682F-491E-B783-B5A225D2A8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2" t="9100" r="74547" b="17872"/>
          <a:stretch/>
        </p:blipFill>
        <p:spPr bwMode="auto">
          <a:xfrm>
            <a:off x="4112463" y="5693790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A9374FA5-FB19-46A7-A354-C3A45316EF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251925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151BC86B-A8F2-41B7-A5D2-304C621E52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1213703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4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75F86F6C-2C80-46CC-9871-C3133A01BE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2" t="9100" r="74547" b="17872"/>
          <a:stretch/>
        </p:blipFill>
        <p:spPr bwMode="auto">
          <a:xfrm>
            <a:off x="2185615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1372EE2D-956C-6C5D-A119-59D5CF9CEA8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998" t="8245" r="1666" b="1425"/>
          <a:stretch/>
        </p:blipFill>
        <p:spPr>
          <a:xfrm>
            <a:off x="3195679" y="1396904"/>
            <a:ext cx="5800641" cy="4064191"/>
          </a:xfrm>
          <a:prstGeom prst="rect">
            <a:avLst/>
          </a:prstGeom>
        </p:spPr>
      </p:pic>
      <p:sp>
        <p:nvSpPr>
          <p:cNvPr id="8" name="Titre 1">
            <a:extLst>
              <a:ext uri="{FF2B5EF4-FFF2-40B4-BE49-F238E27FC236}">
                <a16:creationId xmlns:a16="http://schemas.microsoft.com/office/drawing/2014/main" id="{0A1B1B8D-02EB-B547-FAA3-8DC1ADA332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fr-FR" dirty="0">
                <a:solidFill>
                  <a:srgbClr val="BE8C47"/>
                </a:solidFill>
                <a:latin typeface="Algerian" panose="04020705040A02060702" pitchFamily="82" charset="0"/>
              </a:rPr>
              <a:t>Répartition des tâches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BB9AB001-6EBC-BCA4-B0DD-87DEB7CC2C1F}"/>
              </a:ext>
            </a:extLst>
          </p:cNvPr>
          <p:cNvSpPr txBox="1"/>
          <p:nvPr/>
        </p:nvSpPr>
        <p:spPr>
          <a:xfrm>
            <a:off x="11788036" y="6352926"/>
            <a:ext cx="4136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>
                <a:solidFill>
                  <a:srgbClr val="BE8C47"/>
                </a:solidFill>
              </a:rPr>
              <a:t>15</a:t>
            </a:r>
            <a:endParaRPr lang="fr-FR" sz="1100" b="1" dirty="0">
              <a:solidFill>
                <a:srgbClr val="BE8C4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2288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ED133E8-5E91-CF28-7C95-DCA249E3CA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rgbClr val="BE8C47"/>
                </a:solidFill>
                <a:latin typeface="Algerian" panose="04020705040A02060702" pitchFamily="82" charset="0"/>
              </a:rPr>
              <a:t>Analyse CDC</a:t>
            </a:r>
          </a:p>
        </p:txBody>
      </p:sp>
      <p:pic>
        <p:nvPicPr>
          <p:cNvPr id="22" name="Image 21">
            <a:extLst>
              <a:ext uri="{FF2B5EF4-FFF2-40B4-BE49-F238E27FC236}">
                <a16:creationId xmlns:a16="http://schemas.microsoft.com/office/drawing/2014/main" id="{8C8AD668-6F31-4EAA-88CD-B26941692C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332" b="18970"/>
          <a:stretch/>
        </p:blipFill>
        <p:spPr>
          <a:xfrm>
            <a:off x="11619270" y="5276984"/>
            <a:ext cx="570407" cy="1581015"/>
          </a:xfrm>
          <a:prstGeom prst="rect">
            <a:avLst/>
          </a:prstGeom>
        </p:spPr>
      </p:pic>
      <p:sp>
        <p:nvSpPr>
          <p:cNvPr id="28" name="Espace réservé du numéro de diapositive 4">
            <a:extLst>
              <a:ext uri="{FF2B5EF4-FFF2-40B4-BE49-F238E27FC236}">
                <a16:creationId xmlns:a16="http://schemas.microsoft.com/office/drawing/2014/main" id="{2EA4BB71-8614-4392-BDC4-9D8248D0A35E}"/>
              </a:ext>
            </a:extLst>
          </p:cNvPr>
          <p:cNvSpPr txBox="1">
            <a:spLocks/>
          </p:cNvSpPr>
          <p:nvPr/>
        </p:nvSpPr>
        <p:spPr>
          <a:xfrm>
            <a:off x="11708478" y="5917157"/>
            <a:ext cx="572730" cy="2384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400" b="1" dirty="0">
                <a:solidFill>
                  <a:srgbClr val="BE8C47"/>
                </a:solidFill>
              </a:rPr>
              <a:t>6</a:t>
            </a:r>
            <a:endParaRPr lang="fr-FR" sz="800" b="1" dirty="0">
              <a:solidFill>
                <a:srgbClr val="BE8C47"/>
              </a:solidFill>
            </a:endParaRPr>
          </a:p>
        </p:txBody>
      </p: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82FD4CB1-6BDD-4E29-B6A0-66E80144B1F8}"/>
              </a:ext>
            </a:extLst>
          </p:cNvPr>
          <p:cNvCxnSpPr>
            <a:cxnSpLocks/>
          </p:cNvCxnSpPr>
          <p:nvPr/>
        </p:nvCxnSpPr>
        <p:spPr>
          <a:xfrm>
            <a:off x="11751469" y="6155630"/>
            <a:ext cx="438208" cy="0"/>
          </a:xfrm>
          <a:prstGeom prst="line">
            <a:avLst/>
          </a:prstGeom>
          <a:ln w="44450" cmpd="sng">
            <a:solidFill>
              <a:srgbClr val="BE8C47"/>
            </a:solidFill>
            <a:tailEnd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4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0B26E2E7-27E6-4A96-9917-D8F4CB53D6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2" t="9100" r="74547" b="17872"/>
          <a:stretch/>
        </p:blipFill>
        <p:spPr bwMode="auto">
          <a:xfrm>
            <a:off x="3147393" y="5693790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4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CF13D20F-8D8C-4AC1-82BC-B12CDDA963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2" t="9100" r="74547" b="17872"/>
          <a:stretch/>
        </p:blipFill>
        <p:spPr bwMode="auto">
          <a:xfrm>
            <a:off x="4112463" y="5693790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766C03FC-F21C-4C81-A5E5-299AC16FC6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251925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2E130EA9-5528-480B-8928-89ED80E393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1213703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74FB16A5-7728-4425-ACA6-34E0624306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2201342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35712C1C-E104-3A21-C3F0-E54E87ED049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8" t="7956" r="10621" b="10481"/>
          <a:stretch/>
        </p:blipFill>
        <p:spPr>
          <a:xfrm>
            <a:off x="2529487" y="1357595"/>
            <a:ext cx="7340668" cy="4336194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86F6054D-2C45-6190-0107-3EB19D4E3CC8}"/>
              </a:ext>
            </a:extLst>
          </p:cNvPr>
          <p:cNvSpPr txBox="1"/>
          <p:nvPr/>
        </p:nvSpPr>
        <p:spPr>
          <a:xfrm>
            <a:off x="11788036" y="6352926"/>
            <a:ext cx="4136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>
                <a:solidFill>
                  <a:srgbClr val="BE8C47"/>
                </a:solidFill>
              </a:rPr>
              <a:t>15</a:t>
            </a:r>
            <a:endParaRPr lang="fr-FR" sz="1100" b="1" dirty="0">
              <a:solidFill>
                <a:srgbClr val="BE8C4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5135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ED133E8-5E91-CF28-7C95-DCA249E3CA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rgbClr val="BE8C47"/>
                </a:solidFill>
                <a:latin typeface="Algerian" panose="04020705040A02060702" pitchFamily="82" charset="0"/>
              </a:rPr>
              <a:t>Définition DE l’architecture</a:t>
            </a:r>
          </a:p>
        </p:txBody>
      </p:sp>
      <p:pic>
        <p:nvPicPr>
          <p:cNvPr id="22" name="Image 21">
            <a:extLst>
              <a:ext uri="{FF2B5EF4-FFF2-40B4-BE49-F238E27FC236}">
                <a16:creationId xmlns:a16="http://schemas.microsoft.com/office/drawing/2014/main" id="{8C8AD668-6F31-4EAA-88CD-B26941692C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332" b="18970"/>
          <a:stretch/>
        </p:blipFill>
        <p:spPr>
          <a:xfrm>
            <a:off x="11619270" y="5276984"/>
            <a:ext cx="570407" cy="1581015"/>
          </a:xfrm>
          <a:prstGeom prst="rect">
            <a:avLst/>
          </a:prstGeom>
        </p:spPr>
      </p:pic>
      <p:sp>
        <p:nvSpPr>
          <p:cNvPr id="28" name="Espace réservé du numéro de diapositive 4">
            <a:extLst>
              <a:ext uri="{FF2B5EF4-FFF2-40B4-BE49-F238E27FC236}">
                <a16:creationId xmlns:a16="http://schemas.microsoft.com/office/drawing/2014/main" id="{2EA4BB71-8614-4392-BDC4-9D8248D0A35E}"/>
              </a:ext>
            </a:extLst>
          </p:cNvPr>
          <p:cNvSpPr txBox="1">
            <a:spLocks/>
          </p:cNvSpPr>
          <p:nvPr/>
        </p:nvSpPr>
        <p:spPr>
          <a:xfrm>
            <a:off x="11708478" y="5917157"/>
            <a:ext cx="572730" cy="2384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400" b="1" dirty="0">
                <a:solidFill>
                  <a:srgbClr val="BE8C47"/>
                </a:solidFill>
              </a:rPr>
              <a:t>7</a:t>
            </a:r>
            <a:endParaRPr lang="fr-FR" sz="800" b="1" dirty="0">
              <a:solidFill>
                <a:srgbClr val="BE8C47"/>
              </a:solidFill>
            </a:endParaRPr>
          </a:p>
        </p:txBody>
      </p: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82FD4CB1-6BDD-4E29-B6A0-66E80144B1F8}"/>
              </a:ext>
            </a:extLst>
          </p:cNvPr>
          <p:cNvCxnSpPr>
            <a:cxnSpLocks/>
          </p:cNvCxnSpPr>
          <p:nvPr/>
        </p:nvCxnSpPr>
        <p:spPr>
          <a:xfrm>
            <a:off x="11751469" y="6155630"/>
            <a:ext cx="438208" cy="0"/>
          </a:xfrm>
          <a:prstGeom prst="line">
            <a:avLst/>
          </a:prstGeom>
          <a:ln w="44450" cmpd="sng">
            <a:solidFill>
              <a:srgbClr val="BE8C47"/>
            </a:solidFill>
            <a:tailEnd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626CCAA3-C76B-BB9D-4CED-90B1FE333C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3135420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4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CF13D20F-8D8C-4AC1-82BC-B12CDDA963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2" t="9100" r="74547" b="17872"/>
          <a:stretch/>
        </p:blipFill>
        <p:spPr bwMode="auto">
          <a:xfrm>
            <a:off x="4112463" y="5693790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766C03FC-F21C-4C81-A5E5-299AC16FC6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251925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2E130EA9-5528-480B-8928-89ED80E393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1213703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74FB16A5-7728-4425-ACA6-34E0624306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2201342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08835467-DF58-E24A-D81B-86C86C8EEA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739" y="1237127"/>
            <a:ext cx="7080521" cy="4383745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FD0F1CD1-82E0-1D09-1503-D999935EBC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35420" y="9169279"/>
            <a:ext cx="6383337" cy="3449491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0608729C-6450-6C87-A39D-758659B713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4322799" y="-3565059"/>
            <a:ext cx="5800725" cy="2181225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EA83415C-AE6B-5689-03F5-75C3BEA1E13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7855170" y="1763605"/>
            <a:ext cx="5838727" cy="3930184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29662D30-FD41-4116-BEFA-8ECCDA3220D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500158" y="747587"/>
            <a:ext cx="5905500" cy="3476625"/>
          </a:xfrm>
          <a:prstGeom prst="rect">
            <a:avLst/>
          </a:prstGeom>
        </p:spPr>
      </p:pic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82722E22-AA1D-6A98-897A-167F8AE084BA}"/>
              </a:ext>
            </a:extLst>
          </p:cNvPr>
          <p:cNvCxnSpPr>
            <a:cxnSpLocks/>
          </p:cNvCxnSpPr>
          <p:nvPr/>
        </p:nvCxnSpPr>
        <p:spPr>
          <a:xfrm flipV="1">
            <a:off x="-9665835" y="3754725"/>
            <a:ext cx="1810665" cy="40312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Connecteur droit avec flèche 37">
            <a:extLst>
              <a:ext uri="{FF2B5EF4-FFF2-40B4-BE49-F238E27FC236}">
                <a16:creationId xmlns:a16="http://schemas.microsoft.com/office/drawing/2014/main" id="{C108C4BB-3C37-F51F-5DF7-D59463A4FB83}"/>
              </a:ext>
            </a:extLst>
          </p:cNvPr>
          <p:cNvCxnSpPr>
            <a:cxnSpLocks/>
          </p:cNvCxnSpPr>
          <p:nvPr/>
        </p:nvCxnSpPr>
        <p:spPr>
          <a:xfrm>
            <a:off x="-6400800" y="-3565059"/>
            <a:ext cx="2078001" cy="153513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Connecteur droit avec flèche 56">
            <a:extLst>
              <a:ext uri="{FF2B5EF4-FFF2-40B4-BE49-F238E27FC236}">
                <a16:creationId xmlns:a16="http://schemas.microsoft.com/office/drawing/2014/main" id="{94F9DCEB-A46A-4222-CAED-DD3EFD21F7AF}"/>
              </a:ext>
            </a:extLst>
          </p:cNvPr>
          <p:cNvCxnSpPr>
            <a:cxnSpLocks/>
          </p:cNvCxnSpPr>
          <p:nvPr/>
        </p:nvCxnSpPr>
        <p:spPr>
          <a:xfrm flipH="1">
            <a:off x="15144750" y="-145364"/>
            <a:ext cx="163583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Connecteur droit avec flèche 73">
            <a:extLst>
              <a:ext uri="{FF2B5EF4-FFF2-40B4-BE49-F238E27FC236}">
                <a16:creationId xmlns:a16="http://schemas.microsoft.com/office/drawing/2014/main" id="{C658C74C-F53D-0DFF-286A-B291E91AEB58}"/>
              </a:ext>
            </a:extLst>
          </p:cNvPr>
          <p:cNvCxnSpPr>
            <a:cxnSpLocks/>
          </p:cNvCxnSpPr>
          <p:nvPr/>
        </p:nvCxnSpPr>
        <p:spPr>
          <a:xfrm flipV="1">
            <a:off x="11708478" y="10276114"/>
            <a:ext cx="0" cy="135142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ZoneTexte 2">
            <a:extLst>
              <a:ext uri="{FF2B5EF4-FFF2-40B4-BE49-F238E27FC236}">
                <a16:creationId xmlns:a16="http://schemas.microsoft.com/office/drawing/2014/main" id="{A93703E9-530C-D50B-09E4-03AD595BD79F}"/>
              </a:ext>
            </a:extLst>
          </p:cNvPr>
          <p:cNvSpPr txBox="1"/>
          <p:nvPr/>
        </p:nvSpPr>
        <p:spPr>
          <a:xfrm>
            <a:off x="11788036" y="6352926"/>
            <a:ext cx="4136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>
                <a:solidFill>
                  <a:srgbClr val="BE8C47"/>
                </a:solidFill>
              </a:rPr>
              <a:t>15</a:t>
            </a:r>
            <a:endParaRPr lang="fr-FR" sz="1100" b="1" dirty="0">
              <a:solidFill>
                <a:srgbClr val="BE8C4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4778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0 L 1.13542 -0.1451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6771" y="-726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198 0.51181 L 1.1349 -0.06134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6146" y="-2865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3542 -0.14514 L -0.02825 0.6375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8190" y="3912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349 -0.06134 L -4.16667E-7 0.25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6745" y="15556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3.7037E-7 L 0.84024 1.18056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005" y="59028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3.7037E-7 L 0.89544 0.87639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766" y="438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84024 1.18056 L 1.06224 -0.00046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094" y="-59051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89544 0.87639 L 1.2651 -0.01343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477" y="-44491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-3.7037E-6 L -0.7457 0.57616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292" y="28796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5.55112E-17 L -1.16993 0.1338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8346" y="687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7457 0.57616 L 0.07735 0.84098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146" y="13241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6992 0.1338 L -0.05521 0.97454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729" y="42037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7.40741E-7 L -0.45209 -1.04421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604" y="-52222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4.07407E-6 L 0.0026 -1.33125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0" y="-6657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">
            <a:extLst>
              <a:ext uri="{FF2B5EF4-FFF2-40B4-BE49-F238E27FC236}">
                <a16:creationId xmlns:a16="http://schemas.microsoft.com/office/drawing/2014/main" id="{15EDB9AD-EB36-48DF-82C5-A673F61CF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2766218"/>
            <a:ext cx="8229600" cy="1325563"/>
          </a:xfrm>
          <a:ln w="38100">
            <a:solidFill>
              <a:srgbClr val="800000"/>
            </a:solidFill>
          </a:ln>
        </p:spPr>
        <p:txBody>
          <a:bodyPr>
            <a:normAutofit/>
          </a:bodyPr>
          <a:lstStyle/>
          <a:p>
            <a:pPr algn="ctr"/>
            <a:r>
              <a:rPr lang="fr-FR" dirty="0">
                <a:solidFill>
                  <a:srgbClr val="BE8C47"/>
                </a:solidFill>
                <a:latin typeface="Algerian" panose="04020705040A02060702" pitchFamily="82" charset="0"/>
              </a:rPr>
              <a:t>Partie individuelle</a:t>
            </a:r>
          </a:p>
        </p:txBody>
      </p:sp>
      <p:pic>
        <p:nvPicPr>
          <p:cNvPr id="27" name="Image 26">
            <a:extLst>
              <a:ext uri="{FF2B5EF4-FFF2-40B4-BE49-F238E27FC236}">
                <a16:creationId xmlns:a16="http://schemas.microsoft.com/office/drawing/2014/main" id="{B1497065-4813-46C1-A570-AC566E063F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332" b="18970"/>
          <a:stretch/>
        </p:blipFill>
        <p:spPr>
          <a:xfrm>
            <a:off x="11619270" y="5276984"/>
            <a:ext cx="570407" cy="1581015"/>
          </a:xfrm>
          <a:prstGeom prst="rect">
            <a:avLst/>
          </a:prstGeom>
        </p:spPr>
      </p:pic>
      <p:sp>
        <p:nvSpPr>
          <p:cNvPr id="29" name="Espace réservé du numéro de diapositive 4">
            <a:extLst>
              <a:ext uri="{FF2B5EF4-FFF2-40B4-BE49-F238E27FC236}">
                <a16:creationId xmlns:a16="http://schemas.microsoft.com/office/drawing/2014/main" id="{3EA7A761-5F75-468A-92F8-58415860336D}"/>
              </a:ext>
            </a:extLst>
          </p:cNvPr>
          <p:cNvSpPr txBox="1">
            <a:spLocks/>
          </p:cNvSpPr>
          <p:nvPr/>
        </p:nvSpPr>
        <p:spPr>
          <a:xfrm>
            <a:off x="11708478" y="5917157"/>
            <a:ext cx="572730" cy="2384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400" b="1" dirty="0">
                <a:solidFill>
                  <a:srgbClr val="BE8C47"/>
                </a:solidFill>
              </a:rPr>
              <a:t>8</a:t>
            </a:r>
            <a:endParaRPr lang="fr-FR" sz="800" b="1" dirty="0">
              <a:solidFill>
                <a:srgbClr val="BE8C47"/>
              </a:solidFill>
            </a:endParaRPr>
          </a:p>
        </p:txBody>
      </p:sp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9FCB1E87-9DBA-40DB-B733-5288DDE9B722}"/>
              </a:ext>
            </a:extLst>
          </p:cNvPr>
          <p:cNvCxnSpPr>
            <a:cxnSpLocks/>
          </p:cNvCxnSpPr>
          <p:nvPr/>
        </p:nvCxnSpPr>
        <p:spPr>
          <a:xfrm>
            <a:off x="11751469" y="6155630"/>
            <a:ext cx="438208" cy="0"/>
          </a:xfrm>
          <a:prstGeom prst="line">
            <a:avLst/>
          </a:prstGeom>
          <a:ln w="44450" cmpd="sng">
            <a:solidFill>
              <a:srgbClr val="BE8C47"/>
            </a:solidFill>
            <a:tailEnd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6B5EDA40-D62D-4E25-919A-8A4EB5E412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251925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804688BE-23F2-4212-ADB0-EE88F487EC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1213703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3FC823C4-08F1-45A3-8763-EC329C5419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2201342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B3912808-A500-4CA8-B254-752B6DC584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3115742" y="5701023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562494F3-AE4A-446C-9303-66B5890045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4030142" y="5701023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60AAAA32-5CDC-F798-7121-41487E746C40}"/>
              </a:ext>
            </a:extLst>
          </p:cNvPr>
          <p:cNvSpPr txBox="1"/>
          <p:nvPr/>
        </p:nvSpPr>
        <p:spPr>
          <a:xfrm>
            <a:off x="11788036" y="6352926"/>
            <a:ext cx="4136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>
                <a:solidFill>
                  <a:srgbClr val="BE8C47"/>
                </a:solidFill>
              </a:rPr>
              <a:t>15</a:t>
            </a:r>
            <a:endParaRPr lang="fr-FR" sz="1100" b="1" dirty="0">
              <a:solidFill>
                <a:srgbClr val="BE8C4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18826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Image 26">
            <a:extLst>
              <a:ext uri="{FF2B5EF4-FFF2-40B4-BE49-F238E27FC236}">
                <a16:creationId xmlns:a16="http://schemas.microsoft.com/office/drawing/2014/main" id="{B1497065-4813-46C1-A570-AC566E063F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332" b="18970"/>
          <a:stretch/>
        </p:blipFill>
        <p:spPr>
          <a:xfrm>
            <a:off x="11619270" y="5276984"/>
            <a:ext cx="570407" cy="1581015"/>
          </a:xfrm>
          <a:prstGeom prst="rect">
            <a:avLst/>
          </a:prstGeom>
        </p:spPr>
      </p:pic>
      <p:sp>
        <p:nvSpPr>
          <p:cNvPr id="29" name="Espace réservé du numéro de diapositive 4">
            <a:extLst>
              <a:ext uri="{FF2B5EF4-FFF2-40B4-BE49-F238E27FC236}">
                <a16:creationId xmlns:a16="http://schemas.microsoft.com/office/drawing/2014/main" id="{3EA7A761-5F75-468A-92F8-58415860336D}"/>
              </a:ext>
            </a:extLst>
          </p:cNvPr>
          <p:cNvSpPr txBox="1">
            <a:spLocks/>
          </p:cNvSpPr>
          <p:nvPr/>
        </p:nvSpPr>
        <p:spPr>
          <a:xfrm>
            <a:off x="11708478" y="5917157"/>
            <a:ext cx="572730" cy="2384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400" b="1" dirty="0">
                <a:solidFill>
                  <a:srgbClr val="BE8C47"/>
                </a:solidFill>
              </a:rPr>
              <a:t>9</a:t>
            </a:r>
            <a:endParaRPr lang="fr-FR" sz="800" b="1" dirty="0">
              <a:solidFill>
                <a:srgbClr val="BE8C47"/>
              </a:solidFill>
            </a:endParaRPr>
          </a:p>
        </p:txBody>
      </p:sp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9FCB1E87-9DBA-40DB-B733-5288DDE9B722}"/>
              </a:ext>
            </a:extLst>
          </p:cNvPr>
          <p:cNvCxnSpPr>
            <a:cxnSpLocks/>
          </p:cNvCxnSpPr>
          <p:nvPr/>
        </p:nvCxnSpPr>
        <p:spPr>
          <a:xfrm>
            <a:off x="11751469" y="6155630"/>
            <a:ext cx="438208" cy="0"/>
          </a:xfrm>
          <a:prstGeom prst="line">
            <a:avLst/>
          </a:prstGeom>
          <a:ln w="44450" cmpd="sng">
            <a:solidFill>
              <a:srgbClr val="BE8C47"/>
            </a:solidFill>
            <a:tailEnd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6B5EDA40-D62D-4E25-919A-8A4EB5E412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251925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804688BE-23F2-4212-ADB0-EE88F487EC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1213703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3FC823C4-08F1-45A3-8763-EC329C5419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2201342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B3912808-A500-4CA8-B254-752B6DC584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3115742" y="5701023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562494F3-AE4A-446C-9303-66B5890045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4030142" y="5701023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re 1">
            <a:extLst>
              <a:ext uri="{FF2B5EF4-FFF2-40B4-BE49-F238E27FC236}">
                <a16:creationId xmlns:a16="http://schemas.microsoft.com/office/drawing/2014/main" id="{D6D960CE-FE9D-1FBC-F8C5-D1AACA205EBB}"/>
              </a:ext>
            </a:extLst>
          </p:cNvPr>
          <p:cNvSpPr txBox="1">
            <a:spLocks/>
          </p:cNvSpPr>
          <p:nvPr/>
        </p:nvSpPr>
        <p:spPr>
          <a:xfrm>
            <a:off x="780372" y="517525"/>
            <a:ext cx="38674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solidFill>
                  <a:srgbClr val="BE8C47"/>
                </a:solidFill>
                <a:latin typeface="Algerian" panose="04020705040A02060702" pitchFamily="82" charset="0"/>
              </a:rPr>
              <a:t>Analyse CDC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33A50B14-A1E9-48F0-E1DA-7D92FCCE0263}"/>
              </a:ext>
            </a:extLst>
          </p:cNvPr>
          <p:cNvSpPr txBox="1"/>
          <p:nvPr/>
        </p:nvSpPr>
        <p:spPr>
          <a:xfrm>
            <a:off x="780372" y="2644170"/>
            <a:ext cx="3057929" cy="1569660"/>
          </a:xfrm>
          <a:prstGeom prst="rect">
            <a:avLst/>
          </a:prstGeom>
          <a:noFill/>
          <a:ln>
            <a:solidFill>
              <a:srgbClr val="800000"/>
            </a:solidFill>
          </a:ln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rgbClr val="BE8C47"/>
                </a:solidFill>
                <a:latin typeface="Algerian" panose="04020705040A02060702" pitchFamily="82" charset="0"/>
              </a:rPr>
              <a:t>Diagramme de séquence personnel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7E9FA9BF-8453-C849-F46C-E6CF889AEA57}"/>
              </a:ext>
            </a:extLst>
          </p:cNvPr>
          <p:cNvSpPr txBox="1"/>
          <p:nvPr/>
        </p:nvSpPr>
        <p:spPr>
          <a:xfrm>
            <a:off x="11788036" y="6352926"/>
            <a:ext cx="4136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>
                <a:solidFill>
                  <a:srgbClr val="BE8C47"/>
                </a:solidFill>
              </a:rPr>
              <a:t>15</a:t>
            </a:r>
            <a:endParaRPr lang="fr-FR" sz="1100" b="1" dirty="0">
              <a:solidFill>
                <a:srgbClr val="BE8C47"/>
              </a:solidFill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88093572-6422-1312-F952-A7B63E1C37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0142" y="1484356"/>
            <a:ext cx="7222058" cy="3889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511324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E6C213E9F0A1D40A51C735DF3031552" ma:contentTypeVersion="2" ma:contentTypeDescription="Crée un document." ma:contentTypeScope="" ma:versionID="b603a9c0354cce2b7846ca6588977968">
  <xsd:schema xmlns:xsd="http://www.w3.org/2001/XMLSchema" xmlns:xs="http://www.w3.org/2001/XMLSchema" xmlns:p="http://schemas.microsoft.com/office/2006/metadata/properties" xmlns:ns2="16dac1ec-fc7d-4142-b67c-ccb6aa32ac2b" targetNamespace="http://schemas.microsoft.com/office/2006/metadata/properties" ma:root="true" ma:fieldsID="ea317c83738e8fd3267e7465b78c10ef" ns2:_="">
    <xsd:import namespace="16dac1ec-fc7d-4142-b67c-ccb6aa32ac2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dac1ec-fc7d-4142-b67c-ccb6aa32ac2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93B284D0-CB01-43AB-897D-C4E64BF1DF2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6dac1ec-fc7d-4142-b67c-ccb6aa32ac2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6E64080-6368-4022-9E68-09C275EA125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73BDE8C-AD62-4109-BEC3-3DA5E290A643}">
  <ds:schemaRefs>
    <ds:schemaRef ds:uri="16dac1ec-fc7d-4142-b67c-ccb6aa32ac2b"/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1533</TotalTime>
  <Words>244</Words>
  <Application>Microsoft Office PowerPoint</Application>
  <PresentationFormat>Grand écran</PresentationFormat>
  <Paragraphs>77</Paragraphs>
  <Slides>16</Slides>
  <Notes>0</Notes>
  <HiddenSlides>0</HiddenSlides>
  <MMClips>1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16</vt:i4>
      </vt:variant>
    </vt:vector>
  </HeadingPairs>
  <TitlesOfParts>
    <vt:vector size="21" baseType="lpstr">
      <vt:lpstr>Algerian</vt:lpstr>
      <vt:lpstr>Arial</vt:lpstr>
      <vt:lpstr>Calibri</vt:lpstr>
      <vt:lpstr>Calibri Light</vt:lpstr>
      <vt:lpstr>Thème Office</vt:lpstr>
      <vt:lpstr>Castel Frères</vt:lpstr>
      <vt:lpstr>Sommaire</vt:lpstr>
      <vt:lpstr>Présentation de l’organisation</vt:lpstr>
      <vt:lpstr>Présentation de l’organisation</vt:lpstr>
      <vt:lpstr>Répartition des tâches</vt:lpstr>
      <vt:lpstr>Analyse CDC</vt:lpstr>
      <vt:lpstr>Définition DE l’architecture</vt:lpstr>
      <vt:lpstr>Partie individuelle</vt:lpstr>
      <vt:lpstr>Présentation PowerPoint</vt:lpstr>
      <vt:lpstr>Présentation des solutions</vt:lpstr>
      <vt:lpstr>Présentation PowerPoint</vt:lpstr>
      <vt:lpstr>Présentation PowerPoint</vt:lpstr>
      <vt:lpstr>Etapes DU Logiciel</vt:lpstr>
      <vt:lpstr>Compréhension logiciel</vt:lpstr>
      <vt:lpstr>Compréhension logiciel</vt:lpstr>
      <vt:lpstr>Merci de votre attention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Castel Frères</dc:title>
  <dc:creator>Hugo PAGEAUX</dc:creator>
  <cp:lastModifiedBy>Quentin POLOUBINSKI</cp:lastModifiedBy>
  <cp:revision>55</cp:revision>
  <dcterms:created xsi:type="dcterms:W3CDTF">2023-01-03T13:46:36Z</dcterms:created>
  <dcterms:modified xsi:type="dcterms:W3CDTF">2023-02-27T16:12:12Z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0x0101000E6C213E9F0A1D40A51C735DF3031552</vt:lpwstr>
  </property>
</Properties>
</file>